
<file path=[Content_Types].xml><?xml version="1.0" encoding="utf-8"?>
<Types xmlns="http://schemas.openxmlformats.org/package/2006/content-types">
  <Default Extension="svg" ContentType="image/svg+xml"/>
  <Default Extension="wmf" ContentType="image/x-wmf"/>
  <Default Extension="png" ContentType="image/pn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notesSlides/notesSlide49.xml" ContentType="application/vnd.openxmlformats-officedocument.presentationml.notesSlide+xml"/>
  <Override PartName="/ppt/notesSlides/notesSlide45.xml" ContentType="application/vnd.openxmlformats-officedocument.presentationml.notesSlide+xml"/>
  <Override PartName="/ppt/notesSlides/notesSlide44.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7.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32.xml" ContentType="application/vnd.openxmlformats-officedocument.presentationml.notesSlide+xml"/>
  <Override PartName="/ppt/notesSlides/notesSlide18.xml" ContentType="application/vnd.openxmlformats-officedocument.presentationml.notesSlide+xml"/>
  <Override PartName="/ppt/notesSlides/notesSlide13.xml" ContentType="application/vnd.openxmlformats-officedocument.presentationml.notesSlide+xml"/>
  <Override PartName="/ppt/notesSlides/notesSlide40.xml" ContentType="application/vnd.openxmlformats-officedocument.presentationml.notesSlide+xml"/>
  <Override PartName="/ppt/notesSlides/notesSlide11.xml" ContentType="application/vnd.openxmlformats-officedocument.presentationml.notesSlide+xml"/>
  <Override PartName="/ppt/notesSlides/notesSlide31.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notesSlides/notesSlide9.xml" ContentType="application/vnd.openxmlformats-officedocument.presentationml.notesSlide+xml"/>
  <Override PartName="/ppt/slides/slide43.xml" ContentType="application/vnd.openxmlformats-officedocument.presentationml.slide+xml"/>
  <Override PartName="/ppt/slides/slide37.xml" ContentType="application/vnd.openxmlformats-officedocument.presentationml.slide+xml"/>
  <Override PartName="/ppt/notesSlides/notesSlide46.xml" ContentType="application/vnd.openxmlformats-officedocument.presentationml.notesSlide+xml"/>
  <Override PartName="/ppt/notesSlides/notesSlide28.xml" ContentType="application/vnd.openxmlformats-officedocument.presentationml.notesSlide+xml"/>
  <Override PartName="/ppt/slides/slide36.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notesSlides/notesSlide16.xml" ContentType="application/vnd.openxmlformats-officedocument.presentationml.notesSlide+xml"/>
  <Override PartName="/ppt/slides/slide29.xml" ContentType="application/vnd.openxmlformats-officedocument.presentationml.slide+xml"/>
  <Override PartName="/ppt/slides/slide25.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9.xml" ContentType="application/vnd.openxmlformats-officedocument.presentationml.slide+xml"/>
  <Override PartName="/ppt/notesSlides/notesSlide3.xml" ContentType="application/vnd.openxmlformats-officedocument.presentationml.notesSlide+xml"/>
  <Override PartName="/ppt/slides/slide18.xml" ContentType="application/vnd.openxmlformats-officedocument.presentationml.slide+xml"/>
  <Override PartName="/ppt/notesSlides/notesSlide19.xml" ContentType="application/vnd.openxmlformats-officedocument.presentationml.notesSlide+xml"/>
  <Override PartName="/ppt/slides/slide17.xml" ContentType="application/vnd.openxmlformats-officedocument.presentationml.slide+xml"/>
  <Override PartName="/ppt/slides/slide42.xml" ContentType="application/vnd.openxmlformats-officedocument.presentationml.slide+xml"/>
  <Override PartName="/ppt/slides/slide13.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notesSlides/notesSlide35.xml" ContentType="application/vnd.openxmlformats-officedocument.presentationml.notesSlide+xml"/>
  <Override PartName="/ppt/slides/slide7.xml" ContentType="application/vnd.openxmlformats-officedocument.presentationml.slide+xml"/>
  <Override PartName="/ppt/slides/slide21.xml" ContentType="application/vnd.openxmlformats-officedocument.presentationml.slide+xml"/>
  <Override PartName="/ppt/slides/slide44.xml" ContentType="application/vnd.openxmlformats-officedocument.presentationml.slide+xml"/>
  <Override PartName="/ppt/slides/slide6.xml" ContentType="application/vnd.openxmlformats-officedocument.presentationml.slide+xml"/>
  <Override PartName="/ppt/notesSlides/notesSlide15.xml" ContentType="application/vnd.openxmlformats-officedocument.presentationml.notesSlide+xml"/>
  <Override PartName="/ppt/slides/slide33.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35.xml" ContentType="application/vnd.openxmlformats-officedocument.presentationml.slide+xml"/>
  <Override PartName="/ppt/slides/slide1.xml" ContentType="application/vnd.openxmlformats-officedocument.presentationml.slide+xml"/>
  <Override PartName="/ppt/notesSlides/notesSlide48.xml" ContentType="application/vnd.openxmlformats-officedocument.presentationml.notesSlide+xml"/>
  <Override PartName="/ppt/notesSlides/notesSlide41.xml" ContentType="application/vnd.openxmlformats-officedocument.presentationml.notesSlide+xml"/>
  <Override PartName="/ppt/notesSlides/notesSlide14.xml" ContentType="application/vnd.openxmlformats-officedocument.presentationml.notesSlide+xml"/>
  <Override PartName="/ppt/slides/slide26.xml" ContentType="application/vnd.openxmlformats-officedocument.presentationml.slide+xml"/>
  <Override PartName="/ppt/notesSlides/notesSlide39.xml" ContentType="application/vnd.openxmlformats-officedocument.presentationml.notesSlide+xml"/>
  <Override PartName="/ppt/slideLayouts/slideLayout8.xml" ContentType="application/vnd.openxmlformats-officedocument.presentationml.slideLayout+xml"/>
  <Override PartName="/ppt/slides/slide48.xml" ContentType="application/vnd.openxmlformats-officedocument.presentationml.slide+xml"/>
  <Override PartName="/ppt/slides/slide4.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9.xml" ContentType="application/vnd.openxmlformats-officedocument.presentationml.slide+xml"/>
  <Override PartName="/ppt/notesSlides/notesSlide47.xml" ContentType="application/vnd.openxmlformats-officedocument.presentationml.notesSlide+xml"/>
  <Override PartName="/ppt/slideLayouts/slideLayout2.xml" ContentType="application/vnd.openxmlformats-officedocument.presentationml.slideLayout+xml"/>
  <Override PartName="/ppt/notesSlides/notesSlide38.xml" ContentType="application/vnd.openxmlformats-officedocument.presentationml.notesSlide+xml"/>
  <Override PartName="/ppt/slides/slide5.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notesSlides/notesSlide43.xml" ContentType="application/vnd.openxmlformats-officedocument.presentationml.notesSlide+xml"/>
  <Override PartName="/ppt/notesMasters/notesMaster1.xml" ContentType="application/vnd.openxmlformats-officedocument.presentationml.notesMaster+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s/slide14.xml" ContentType="application/vnd.openxmlformats-officedocument.presentationml.slide+xml"/>
  <Override PartName="/ppt/slides/slide40.xml" ContentType="application/vnd.openxmlformats-officedocument.presentationml.slide+xml"/>
  <Override PartName="/ppt/slideMasters/slideMaster1.xml" ContentType="application/vnd.openxmlformats-officedocument.presentationml.slideMaster+xml"/>
  <Override PartName="/ppt/notesSlides/notesSlide23.xml" ContentType="application/vnd.openxmlformats-officedocument.presentationml.notesSlide+xml"/>
  <Override PartName="/ppt/theme/theme2.xml" ContentType="application/vnd.openxmlformats-officedocument.theme+xml"/>
  <Override PartName="/ppt/slides/slide24.xml" ContentType="application/vnd.openxmlformats-officedocument.presentationml.slide+xml"/>
  <Override PartName="/ppt/notesSlides/notesSlide17.xml" ContentType="application/vnd.openxmlformats-officedocument.presentationml.notesSlide+xml"/>
  <Override PartName="/ppt/slideLayouts/slideLayout11.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Override PartName="/ppt/slides/slide28.xml" ContentType="application/vnd.openxmlformats-officedocument.presentationml.slide+xml"/>
  <Override PartName="/ppt/slideLayouts/slideLayout1.xml" ContentType="application/vnd.openxmlformats-officedocument.presentationml.slideLayout+xml"/>
  <Override PartName="/ppt/slides/slide4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9.xml" ContentType="application/vnd.openxmlformats-officedocument.presentationml.slide+xml"/>
  <Override PartName="/ppt/viewProps.xml" ContentType="application/vnd.openxmlformats-officedocument.presentationml.viewProps+xml"/>
  <Override PartName="/ppt/slides/slide49.xml" ContentType="application/vnd.openxmlformats-officedocument.presentationml.slide+xml"/>
  <Override PartName="/ppt/presProps.xml" ContentType="application/vnd.openxmlformats-officedocument.presentationml.presProps+xml"/>
  <Override PartName="/ppt/slideLayouts/slideLayout6.xml" ContentType="application/vnd.openxmlformats-officedocument.presentationml.slideLayout+xml"/>
  <Override PartName="/ppt/slides/slide38.xml" ContentType="application/vnd.openxmlformats-officedocument.presentationml.slide+xml"/>
  <Override PartName="/ppt/notesSlides/notesSlide42.xml" ContentType="application/vnd.openxmlformats-officedocument.presentationml.notesSlide+xml"/>
  <Override PartName="/ppt/notesSlides/notesSlide12.xml" ContentType="application/vnd.openxmlformats-officedocument.presentationml.notesSlide+xml"/>
  <Override PartName="/ppt/slides/slide34.xml" ContentType="application/vnd.openxmlformats-officedocument.presentationml.slide+xml"/>
  <Override PartName="/ppt/notesSlides/notesSlide22.xml" ContentType="application/vnd.openxmlformats-officedocument.presentationml.notesSlide+xml"/>
  <Override PartName="/ppt/slideLayouts/slideLayout5.xml" ContentType="application/vnd.openxmlformats-officedocument.presentationml.slideLayout+xml"/>
  <Override PartName="/ppt/presentation.xml" ContentType="application/vnd.openxmlformats-officedocument.presentationml.presentation.main+xml"/>
  <Override PartName="/docProps/core.xml" ContentType="application/vnd.openxmlformats-package.core-properties+xml"/>
  <Override PartName="/docProps/app.xml" ContentType="application/vnd.openxmlformats-officedocument.extended-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5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Lst>
  <p:sldSz cx="12192000" cy="6858000"/>
  <p:notesSz cx="6858000" cy="9144000"/>
  <p:defaultTextStyle>
    <a:defPPr>
      <a:defRPr lang="en-GB"/>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378" y="90"/>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notesMaster" Target="notesMasters/notesMaster1.xml"/><Relationship Id="rId54" Type="http://schemas.openxmlformats.org/officeDocument/2006/relationships/presProps" Target="presProps.xml" /><Relationship Id="rId55" Type="http://schemas.openxmlformats.org/officeDocument/2006/relationships/tableStyles" Target="tableStyles.xml" /><Relationship Id="rId56"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2" name="Platzhalter für Überschrift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632E96E-41F7-40C5-8419-297958CC00FA}" type="datetimeFigureOut">
              <a:rPr lang="de-DE"/>
              <a:t>10/30/2013</a:t>
            </a:fld>
            <a:endParaRPr lang="de-DE"/>
          </a:p>
        </p:txBody>
      </p:sp>
      <p:sp>
        <p:nvSpPr>
          <p:cNvPr id="4" name="Platzhalter für Folienbilder 3"/>
          <p:cNvSpPr>
            <a:spLocks noChangeAspect="1" noGrp="1" noRo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5" name="Platzhalter für Notizen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6"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de-DE"/>
          </a:p>
        </p:txBody>
      </p:sp>
      <p:sp>
        <p:nvSpPr>
          <p:cNvPr id="7"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2E6999B8-B6B4-4561-A3CD-BBCDAB9FC9D9}" type="slidenum">
              <a:rPr lang="de-DE"/>
              <a:t>‹#›</a:t>
            </a:fld>
            <a:endParaRPr lang="de-DE"/>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Platzhalter für Folienbild 1"/>
          <p:cNvSpPr>
            <a:spLocks noChangeAspect="1" noGrp="1" noRot="1"/>
          </p:cNvSpPr>
          <p:nvPr>
            <p:ph type="sldImg"/>
          </p:nvPr>
        </p:nvSpPr>
        <p:spPr bwMode="auto">
          <a:xfrm>
            <a:off x="685800" y="1143000"/>
            <a:ext cx="5486400" cy="3086100"/>
          </a:xfrm>
        </p:spPr>
      </p:sp>
      <p:sp>
        <p:nvSpPr>
          <p:cNvPr id="3" name="Platzhalter für Notizen 2"/>
          <p:cNvSpPr>
            <a:spLocks noGrp="1"/>
          </p:cNvSpPr>
          <p:nvPr>
            <p:ph type="body" idx="1"/>
          </p:nvPr>
        </p:nvSpPr>
        <p:spPr bwMode="auto"/>
        <p:txBody>
          <a:bodyPr/>
          <a:lstStyle/>
          <a:p>
            <a:pPr>
              <a:defRPr/>
            </a:pPr>
            <a:endParaRPr lang="de-DE">
              <a:latin typeface="Arial"/>
              <a:cs typeface="Arial"/>
            </a:endParaRPr>
          </a:p>
        </p:txBody>
      </p:sp>
      <p:sp>
        <p:nvSpPr>
          <p:cNvPr id="4" name="Foliennummernplatzhalter 3"/>
          <p:cNvSpPr>
            <a:spLocks noGrp="1"/>
          </p:cNvSpPr>
          <p:nvPr>
            <p:ph type="sldNum" sz="quarter" idx="10"/>
          </p:nvPr>
        </p:nvSpPr>
        <p:spPr bwMode="auto"/>
        <p:txBody>
          <a:bodyPr/>
          <a:lstStyle/>
          <a:p>
            <a:pPr>
              <a:defRPr/>
            </a:pPr>
            <a:fld id="{2E6999B8-B6B4-4561-A3CD-BBCDAB9FC9D9}" type="slidenum">
              <a:rPr lang="de-DE"/>
              <a:t>1</a:t>
            </a:fld>
            <a:endParaRPr lang="de-DE"/>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93024749" name="Slide Image Placeholder 1"/>
          <p:cNvSpPr>
            <a:spLocks noChangeAspect="1" noGrp="1" noRot="1"/>
          </p:cNvSpPr>
          <p:nvPr>
            <p:ph type="sldImg"/>
          </p:nvPr>
        </p:nvSpPr>
        <p:spPr bwMode="auto"/>
      </p:sp>
      <p:sp>
        <p:nvSpPr>
          <p:cNvPr id="1153772810" name="Notes Placeholder 2"/>
          <p:cNvSpPr>
            <a:spLocks noGrp="1"/>
          </p:cNvSpPr>
          <p:nvPr>
            <p:ph type="body" idx="1"/>
          </p:nvPr>
        </p:nvSpPr>
        <p:spPr bwMode="auto"/>
        <p:txBody>
          <a:bodyPr/>
          <a:lstStyle/>
          <a:p>
            <a:pPr>
              <a:defRPr/>
            </a:pPr>
            <a:endParaRPr/>
          </a:p>
        </p:txBody>
      </p:sp>
      <p:sp>
        <p:nvSpPr>
          <p:cNvPr id="233698307" name="Slide Number Placeholder 3"/>
          <p:cNvSpPr>
            <a:spLocks noGrp="1"/>
          </p:cNvSpPr>
          <p:nvPr>
            <p:ph type="sldNum" sz="quarter" idx="10"/>
          </p:nvPr>
        </p:nvSpPr>
        <p:spPr bwMode="auto"/>
        <p:txBody>
          <a:bodyPr/>
          <a:lstStyle/>
          <a:p>
            <a:pPr>
              <a:defRPr/>
            </a:pPr>
            <a:fld id="{12190A7D-910C-7737-1263-E83F0EA5F6F6}" type="slidenum">
              <a:rPr/>
              <a:t/>
            </a:fld>
            <a:endParaRPr/>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72776239" name="Slide Image Placeholder 1"/>
          <p:cNvSpPr>
            <a:spLocks noChangeAspect="1" noGrp="1" noRot="1"/>
          </p:cNvSpPr>
          <p:nvPr>
            <p:ph type="sldImg"/>
          </p:nvPr>
        </p:nvSpPr>
        <p:spPr bwMode="auto"/>
      </p:sp>
      <p:sp>
        <p:nvSpPr>
          <p:cNvPr id="1957960772" name="Notes Placeholder 2"/>
          <p:cNvSpPr>
            <a:spLocks noGrp="1"/>
          </p:cNvSpPr>
          <p:nvPr>
            <p:ph type="body" idx="1"/>
          </p:nvPr>
        </p:nvSpPr>
        <p:spPr bwMode="auto"/>
        <p:txBody>
          <a:bodyPr/>
          <a:lstStyle/>
          <a:p>
            <a:pPr>
              <a:defRPr/>
            </a:pPr>
            <a:endParaRPr/>
          </a:p>
        </p:txBody>
      </p:sp>
      <p:sp>
        <p:nvSpPr>
          <p:cNvPr id="1503411532" name="Slide Number Placeholder 3"/>
          <p:cNvSpPr>
            <a:spLocks noGrp="1"/>
          </p:cNvSpPr>
          <p:nvPr>
            <p:ph type="sldNum" sz="quarter" idx="10"/>
          </p:nvPr>
        </p:nvSpPr>
        <p:spPr bwMode="auto"/>
        <p:txBody>
          <a:bodyPr/>
          <a:lstStyle/>
          <a:p>
            <a:pPr>
              <a:defRPr/>
            </a:pPr>
            <a:fld id="{CBDBBA35-F96C-3259-351D-75924649BEF4}" type="slidenum">
              <a:rPr/>
              <a:t/>
            </a:fld>
            <a:endParaRPr/>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0907313" name="Slide Image Placeholder 1"/>
          <p:cNvSpPr>
            <a:spLocks noChangeAspect="1" noGrp="1" noRot="1"/>
          </p:cNvSpPr>
          <p:nvPr>
            <p:ph type="sldImg"/>
          </p:nvPr>
        </p:nvSpPr>
        <p:spPr bwMode="auto"/>
      </p:sp>
      <p:sp>
        <p:nvSpPr>
          <p:cNvPr id="2077283250" name="Notes Placeholder 2"/>
          <p:cNvSpPr>
            <a:spLocks noGrp="1"/>
          </p:cNvSpPr>
          <p:nvPr>
            <p:ph type="body" idx="1"/>
          </p:nvPr>
        </p:nvSpPr>
        <p:spPr bwMode="auto"/>
        <p:txBody>
          <a:bodyPr/>
          <a:lstStyle/>
          <a:p>
            <a:pPr>
              <a:defRPr/>
            </a:pPr>
            <a:endParaRPr/>
          </a:p>
        </p:txBody>
      </p:sp>
      <p:sp>
        <p:nvSpPr>
          <p:cNvPr id="4345354" name="Slide Number Placeholder 3"/>
          <p:cNvSpPr>
            <a:spLocks noGrp="1"/>
          </p:cNvSpPr>
          <p:nvPr>
            <p:ph type="sldNum" sz="quarter" idx="10"/>
          </p:nvPr>
        </p:nvSpPr>
        <p:spPr bwMode="auto"/>
        <p:txBody>
          <a:bodyPr/>
          <a:lstStyle/>
          <a:p>
            <a:pPr>
              <a:defRPr/>
            </a:pPr>
            <a:fld id="{C70DD10C-93BA-A4EE-8B45-1D2B83AE47AC}" type="slidenum">
              <a:rPr/>
              <a:t/>
            </a:fld>
            <a:endParaRPr/>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77D0B62-FE9E-B9F6-F3F4-A583AA65537A}" type="slidenum">
              <a:rPr/>
              <a:t/>
            </a:fld>
            <a:endParaRPr/>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03913060" name="Slide Image Placeholder 1"/>
          <p:cNvSpPr>
            <a:spLocks noChangeAspect="1" noGrp="1" noRot="1"/>
          </p:cNvSpPr>
          <p:nvPr>
            <p:ph type="sldImg"/>
          </p:nvPr>
        </p:nvSpPr>
        <p:spPr bwMode="auto"/>
      </p:sp>
      <p:sp>
        <p:nvSpPr>
          <p:cNvPr id="576512243" name="Notes Placeholder 2"/>
          <p:cNvSpPr>
            <a:spLocks noGrp="1"/>
          </p:cNvSpPr>
          <p:nvPr>
            <p:ph type="body" idx="1"/>
          </p:nvPr>
        </p:nvSpPr>
        <p:spPr bwMode="auto"/>
        <p:txBody>
          <a:bodyPr/>
          <a:lstStyle/>
          <a:p>
            <a:pPr>
              <a:defRPr/>
            </a:pPr>
            <a:endParaRPr/>
          </a:p>
        </p:txBody>
      </p:sp>
      <p:sp>
        <p:nvSpPr>
          <p:cNvPr id="1018924690" name="Slide Number Placeholder 3"/>
          <p:cNvSpPr>
            <a:spLocks noGrp="1"/>
          </p:cNvSpPr>
          <p:nvPr>
            <p:ph type="sldNum" sz="quarter" idx="10"/>
          </p:nvPr>
        </p:nvSpPr>
        <p:spPr bwMode="auto"/>
        <p:txBody>
          <a:bodyPr/>
          <a:lstStyle/>
          <a:p>
            <a:pPr>
              <a:defRPr/>
            </a:pPr>
            <a:fld id="{75A08B24-7E8C-A9D5-DBF1-F338321A5DD2}" type="slidenum">
              <a:rPr/>
              <a:t/>
            </a:fld>
            <a:endParaRPr/>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73604928" name="Slide Image Placeholder 1"/>
          <p:cNvSpPr>
            <a:spLocks noChangeAspect="1" noGrp="1" noRot="1"/>
          </p:cNvSpPr>
          <p:nvPr>
            <p:ph type="sldImg"/>
          </p:nvPr>
        </p:nvSpPr>
        <p:spPr bwMode="auto"/>
      </p:sp>
      <p:sp>
        <p:nvSpPr>
          <p:cNvPr id="1882166697" name="Notes Placeholder 2"/>
          <p:cNvSpPr>
            <a:spLocks noGrp="1"/>
          </p:cNvSpPr>
          <p:nvPr>
            <p:ph type="body" idx="1"/>
          </p:nvPr>
        </p:nvSpPr>
        <p:spPr bwMode="auto"/>
        <p:txBody>
          <a:bodyPr/>
          <a:lstStyle/>
          <a:p>
            <a:pPr>
              <a:defRPr/>
            </a:pPr>
            <a:endParaRPr/>
          </a:p>
        </p:txBody>
      </p:sp>
      <p:sp>
        <p:nvSpPr>
          <p:cNvPr id="1770367207" name="Slide Number Placeholder 3"/>
          <p:cNvSpPr>
            <a:spLocks noGrp="1"/>
          </p:cNvSpPr>
          <p:nvPr>
            <p:ph type="sldNum" sz="quarter" idx="10"/>
          </p:nvPr>
        </p:nvSpPr>
        <p:spPr bwMode="auto"/>
        <p:txBody>
          <a:bodyPr/>
          <a:lstStyle/>
          <a:p>
            <a:pPr>
              <a:defRPr/>
            </a:pPr>
            <a:fld id="{3A86B620-2744-DE90-7BA7-413E4984E354}" type="slidenum">
              <a:rPr/>
              <a:t/>
            </a:fld>
            <a:endParaRPr/>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70584319" name="Slide Image Placeholder 1"/>
          <p:cNvSpPr>
            <a:spLocks noChangeAspect="1" noGrp="1" noRot="1"/>
          </p:cNvSpPr>
          <p:nvPr>
            <p:ph type="sldImg"/>
          </p:nvPr>
        </p:nvSpPr>
        <p:spPr bwMode="auto"/>
      </p:sp>
      <p:sp>
        <p:nvSpPr>
          <p:cNvPr id="1502763116" name="Notes Placeholder 2"/>
          <p:cNvSpPr>
            <a:spLocks noGrp="1"/>
          </p:cNvSpPr>
          <p:nvPr>
            <p:ph type="body" idx="1"/>
          </p:nvPr>
        </p:nvSpPr>
        <p:spPr bwMode="auto"/>
        <p:txBody>
          <a:bodyPr/>
          <a:lstStyle/>
          <a:p>
            <a:pPr>
              <a:defRPr/>
            </a:pPr>
            <a:endParaRPr/>
          </a:p>
        </p:txBody>
      </p:sp>
      <p:sp>
        <p:nvSpPr>
          <p:cNvPr id="1105923611" name="Slide Number Placeholder 3"/>
          <p:cNvSpPr>
            <a:spLocks noGrp="1"/>
          </p:cNvSpPr>
          <p:nvPr>
            <p:ph type="sldNum" sz="quarter" idx="10"/>
          </p:nvPr>
        </p:nvSpPr>
        <p:spPr bwMode="auto"/>
        <p:txBody>
          <a:bodyPr/>
          <a:lstStyle/>
          <a:p>
            <a:pPr>
              <a:defRPr/>
            </a:pPr>
            <a:fld id="{F1ABE376-4C28-52E8-F203-23617AE2860C}" type="slidenum">
              <a:rPr/>
              <a:t/>
            </a:fld>
            <a:endParaRPr/>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19852055" name="Slide Image Placeholder 1"/>
          <p:cNvSpPr>
            <a:spLocks noChangeAspect="1" noGrp="1" noRot="1"/>
          </p:cNvSpPr>
          <p:nvPr>
            <p:ph type="sldImg"/>
          </p:nvPr>
        </p:nvSpPr>
        <p:spPr bwMode="auto"/>
      </p:sp>
      <p:sp>
        <p:nvSpPr>
          <p:cNvPr id="1465777252" name="Notes Placeholder 2"/>
          <p:cNvSpPr>
            <a:spLocks noGrp="1"/>
          </p:cNvSpPr>
          <p:nvPr>
            <p:ph type="body" idx="1"/>
          </p:nvPr>
        </p:nvSpPr>
        <p:spPr bwMode="auto"/>
        <p:txBody>
          <a:bodyPr/>
          <a:lstStyle/>
          <a:p>
            <a:pPr>
              <a:defRPr/>
            </a:pPr>
            <a:endParaRPr/>
          </a:p>
        </p:txBody>
      </p:sp>
      <p:sp>
        <p:nvSpPr>
          <p:cNvPr id="621564051" name="Slide Number Placeholder 3"/>
          <p:cNvSpPr>
            <a:spLocks noGrp="1"/>
          </p:cNvSpPr>
          <p:nvPr>
            <p:ph type="sldNum" sz="quarter" idx="10"/>
          </p:nvPr>
        </p:nvSpPr>
        <p:spPr bwMode="auto"/>
        <p:txBody>
          <a:bodyPr/>
          <a:lstStyle/>
          <a:p>
            <a:pPr>
              <a:defRPr/>
            </a:pPr>
            <a:fld id="{47BE6501-0DD5-2C49-D022-C65DCAE94FC8}" type="slidenum">
              <a:rPr/>
              <a:t/>
            </a:fld>
            <a:endParaRPr/>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21035142" name="Slide Image Placeholder 1"/>
          <p:cNvSpPr>
            <a:spLocks noChangeAspect="1" noGrp="1" noRot="1"/>
          </p:cNvSpPr>
          <p:nvPr>
            <p:ph type="sldImg"/>
          </p:nvPr>
        </p:nvSpPr>
        <p:spPr bwMode="auto"/>
      </p:sp>
      <p:sp>
        <p:nvSpPr>
          <p:cNvPr id="67732765" name="Notes Placeholder 2"/>
          <p:cNvSpPr>
            <a:spLocks noGrp="1"/>
          </p:cNvSpPr>
          <p:nvPr>
            <p:ph type="body" idx="1"/>
          </p:nvPr>
        </p:nvSpPr>
        <p:spPr bwMode="auto"/>
        <p:txBody>
          <a:bodyPr/>
          <a:lstStyle/>
          <a:p>
            <a:pPr>
              <a:defRPr/>
            </a:pPr>
            <a:endParaRPr/>
          </a:p>
        </p:txBody>
      </p:sp>
      <p:sp>
        <p:nvSpPr>
          <p:cNvPr id="2045715085" name="Slide Number Placeholder 3"/>
          <p:cNvSpPr>
            <a:spLocks noGrp="1"/>
          </p:cNvSpPr>
          <p:nvPr>
            <p:ph type="sldNum" sz="quarter" idx="10"/>
          </p:nvPr>
        </p:nvSpPr>
        <p:spPr bwMode="auto"/>
        <p:txBody>
          <a:bodyPr/>
          <a:lstStyle/>
          <a:p>
            <a:pPr>
              <a:defRPr/>
            </a:pPr>
            <a:fld id="{81C55E51-3651-B2F8-C3F9-83BDFBE34EA0}" type="slidenum">
              <a:rPr/>
              <a:t/>
            </a:fld>
            <a:endParaRPr/>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69820078" name="Slide Image Placeholder 1"/>
          <p:cNvSpPr>
            <a:spLocks noChangeAspect="1" noGrp="1" noRot="1"/>
          </p:cNvSpPr>
          <p:nvPr>
            <p:ph type="sldImg"/>
          </p:nvPr>
        </p:nvSpPr>
        <p:spPr bwMode="auto"/>
      </p:sp>
      <p:sp>
        <p:nvSpPr>
          <p:cNvPr id="1903641597" name="Notes Placeholder 2"/>
          <p:cNvSpPr>
            <a:spLocks noGrp="1"/>
          </p:cNvSpPr>
          <p:nvPr>
            <p:ph type="body" idx="1"/>
          </p:nvPr>
        </p:nvSpPr>
        <p:spPr bwMode="auto"/>
        <p:txBody>
          <a:bodyPr/>
          <a:lstStyle/>
          <a:p>
            <a:pPr>
              <a:defRPr/>
            </a:pPr>
            <a:endParaRPr/>
          </a:p>
        </p:txBody>
      </p:sp>
      <p:sp>
        <p:nvSpPr>
          <p:cNvPr id="686654337" name="Slide Number Placeholder 3"/>
          <p:cNvSpPr>
            <a:spLocks noGrp="1"/>
          </p:cNvSpPr>
          <p:nvPr>
            <p:ph type="sldNum" sz="quarter" idx="10"/>
          </p:nvPr>
        </p:nvSpPr>
        <p:spPr bwMode="auto"/>
        <p:txBody>
          <a:bodyPr/>
          <a:lstStyle/>
          <a:p>
            <a:pPr>
              <a:defRPr/>
            </a:pPr>
            <a:fld id="{DD6F7D0F-B93B-88C7-7EAA-042C49C01662}" type="slidenum">
              <a:rPr/>
              <a:t/>
            </a:fld>
            <a:endParaRPr/>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25593778" name="Slide Image Placeholder 1"/>
          <p:cNvSpPr>
            <a:spLocks noChangeAspect="1" noGrp="1" noRot="1"/>
          </p:cNvSpPr>
          <p:nvPr>
            <p:ph type="sldImg"/>
          </p:nvPr>
        </p:nvSpPr>
        <p:spPr bwMode="auto"/>
      </p:sp>
      <p:sp>
        <p:nvSpPr>
          <p:cNvPr id="2046522668" name="Notes Placeholder 2"/>
          <p:cNvSpPr>
            <a:spLocks noGrp="1"/>
          </p:cNvSpPr>
          <p:nvPr>
            <p:ph type="body" idx="1"/>
          </p:nvPr>
        </p:nvSpPr>
        <p:spPr bwMode="auto"/>
        <p:txBody>
          <a:bodyPr/>
          <a:lstStyle/>
          <a:p>
            <a:pPr>
              <a:defRPr/>
            </a:pPr>
            <a:endParaRPr/>
          </a:p>
        </p:txBody>
      </p:sp>
      <p:sp>
        <p:nvSpPr>
          <p:cNvPr id="1420318334" name="Slide Number Placeholder 3"/>
          <p:cNvSpPr>
            <a:spLocks noGrp="1"/>
          </p:cNvSpPr>
          <p:nvPr>
            <p:ph type="sldNum" sz="quarter" idx="10"/>
          </p:nvPr>
        </p:nvSpPr>
        <p:spPr bwMode="auto"/>
        <p:txBody>
          <a:bodyPr/>
          <a:lstStyle/>
          <a:p>
            <a:pPr>
              <a:defRPr/>
            </a:pPr>
            <a:fld id="{568D84E1-3622-05FC-C3D6-05C0D97CC94B}" type="slidenum">
              <a:rPr/>
              <a:t/>
            </a:fld>
            <a:endParaRPr/>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1556124-EE3A-78B3-9DE8-BFC4C59898C4}" type="slidenum">
              <a:rPr/>
              <a:t/>
            </a:fld>
            <a:endParaRPr/>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93279961" name="Slide Image Placeholder 1"/>
          <p:cNvSpPr>
            <a:spLocks noChangeAspect="1" noGrp="1" noRot="1"/>
          </p:cNvSpPr>
          <p:nvPr>
            <p:ph type="sldImg"/>
          </p:nvPr>
        </p:nvSpPr>
        <p:spPr bwMode="auto"/>
      </p:sp>
      <p:sp>
        <p:nvSpPr>
          <p:cNvPr id="698278424" name="Notes Placeholder 2"/>
          <p:cNvSpPr>
            <a:spLocks noGrp="1"/>
          </p:cNvSpPr>
          <p:nvPr>
            <p:ph type="body" idx="1"/>
          </p:nvPr>
        </p:nvSpPr>
        <p:spPr bwMode="auto"/>
        <p:txBody>
          <a:bodyPr/>
          <a:lstStyle/>
          <a:p>
            <a:pPr>
              <a:defRPr/>
            </a:pPr>
            <a:endParaRPr/>
          </a:p>
        </p:txBody>
      </p:sp>
      <p:sp>
        <p:nvSpPr>
          <p:cNvPr id="209052765" name="Slide Number Placeholder 3"/>
          <p:cNvSpPr>
            <a:spLocks noGrp="1"/>
          </p:cNvSpPr>
          <p:nvPr>
            <p:ph type="sldNum" sz="quarter" idx="10"/>
          </p:nvPr>
        </p:nvSpPr>
        <p:spPr bwMode="auto"/>
        <p:txBody>
          <a:bodyPr/>
          <a:lstStyle/>
          <a:p>
            <a:pPr>
              <a:defRPr/>
            </a:pPr>
            <a:fld id="{25F12998-BF3E-8F9E-155F-527D8DCBC1A9}" type="slidenum">
              <a:rPr/>
              <a:t/>
            </a:fld>
            <a:endParaRPr/>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93802390" name="Slide Image Placeholder 1"/>
          <p:cNvSpPr>
            <a:spLocks noChangeAspect="1" noGrp="1" noRot="1"/>
          </p:cNvSpPr>
          <p:nvPr>
            <p:ph type="sldImg"/>
          </p:nvPr>
        </p:nvSpPr>
        <p:spPr bwMode="auto"/>
      </p:sp>
      <p:sp>
        <p:nvSpPr>
          <p:cNvPr id="58814833" name="Notes Placeholder 2"/>
          <p:cNvSpPr>
            <a:spLocks noGrp="1"/>
          </p:cNvSpPr>
          <p:nvPr>
            <p:ph type="body" idx="1"/>
          </p:nvPr>
        </p:nvSpPr>
        <p:spPr bwMode="auto"/>
        <p:txBody>
          <a:bodyPr/>
          <a:lstStyle/>
          <a:p>
            <a:pPr>
              <a:defRPr/>
            </a:pPr>
            <a:endParaRPr/>
          </a:p>
        </p:txBody>
      </p:sp>
      <p:sp>
        <p:nvSpPr>
          <p:cNvPr id="1989507873" name="Slide Number Placeholder 3"/>
          <p:cNvSpPr>
            <a:spLocks noGrp="1"/>
          </p:cNvSpPr>
          <p:nvPr>
            <p:ph type="sldNum" sz="quarter" idx="10"/>
          </p:nvPr>
        </p:nvSpPr>
        <p:spPr bwMode="auto"/>
        <p:txBody>
          <a:bodyPr/>
          <a:lstStyle/>
          <a:p>
            <a:pPr>
              <a:defRPr/>
            </a:pPr>
            <a:fld id="{62461996-56B2-2C57-53D8-9B21068A549B}" type="slidenum">
              <a:rPr/>
              <a:t/>
            </a:fld>
            <a:endParaRPr/>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953529A-A13B-E70C-E63A-5CF67D5CE59F}" type="slidenum">
              <a:rPr/>
              <a:t/>
            </a:fld>
            <a:endParaRPr/>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20180939" name="Slide Image Placeholder 1"/>
          <p:cNvSpPr>
            <a:spLocks noChangeAspect="1" noGrp="1" noRot="1"/>
          </p:cNvSpPr>
          <p:nvPr>
            <p:ph type="sldImg"/>
          </p:nvPr>
        </p:nvSpPr>
        <p:spPr bwMode="auto"/>
      </p:sp>
      <p:sp>
        <p:nvSpPr>
          <p:cNvPr id="675119877" name="Notes Placeholder 2"/>
          <p:cNvSpPr>
            <a:spLocks noGrp="1"/>
          </p:cNvSpPr>
          <p:nvPr>
            <p:ph type="body" idx="1"/>
          </p:nvPr>
        </p:nvSpPr>
        <p:spPr bwMode="auto"/>
        <p:txBody>
          <a:bodyPr/>
          <a:lstStyle/>
          <a:p>
            <a:pPr>
              <a:defRPr/>
            </a:pPr>
            <a:endParaRPr/>
          </a:p>
        </p:txBody>
      </p:sp>
      <p:sp>
        <p:nvSpPr>
          <p:cNvPr id="1142841015" name="Slide Number Placeholder 3"/>
          <p:cNvSpPr>
            <a:spLocks noGrp="1"/>
          </p:cNvSpPr>
          <p:nvPr>
            <p:ph type="sldNum" sz="quarter" idx="10"/>
          </p:nvPr>
        </p:nvSpPr>
        <p:spPr bwMode="auto"/>
        <p:txBody>
          <a:bodyPr/>
          <a:lstStyle/>
          <a:p>
            <a:pPr>
              <a:defRPr/>
            </a:pPr>
            <a:fld id="{47CB1D32-3778-782E-55EE-AD53F6F68B04}" type="slidenum">
              <a:rPr/>
              <a:t/>
            </a:fld>
            <a:endParaRPr/>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15376201" name="Slide Image Placeholder 1"/>
          <p:cNvSpPr>
            <a:spLocks noChangeAspect="1" noGrp="1" noRot="1"/>
          </p:cNvSpPr>
          <p:nvPr>
            <p:ph type="sldImg"/>
          </p:nvPr>
        </p:nvSpPr>
        <p:spPr bwMode="auto"/>
      </p:sp>
      <p:sp>
        <p:nvSpPr>
          <p:cNvPr id="1114581398" name="Notes Placeholder 2"/>
          <p:cNvSpPr>
            <a:spLocks noGrp="1"/>
          </p:cNvSpPr>
          <p:nvPr>
            <p:ph type="body" idx="1"/>
          </p:nvPr>
        </p:nvSpPr>
        <p:spPr bwMode="auto"/>
        <p:txBody>
          <a:bodyPr/>
          <a:lstStyle/>
          <a:p>
            <a:pPr>
              <a:defRPr/>
            </a:pPr>
            <a:endParaRPr/>
          </a:p>
        </p:txBody>
      </p:sp>
      <p:sp>
        <p:nvSpPr>
          <p:cNvPr id="935373468" name="Slide Number Placeholder 3"/>
          <p:cNvSpPr>
            <a:spLocks noGrp="1"/>
          </p:cNvSpPr>
          <p:nvPr>
            <p:ph type="sldNum" sz="quarter" idx="10"/>
          </p:nvPr>
        </p:nvSpPr>
        <p:spPr bwMode="auto"/>
        <p:txBody>
          <a:bodyPr/>
          <a:lstStyle/>
          <a:p>
            <a:pPr>
              <a:defRPr/>
            </a:pPr>
            <a:fld id="{4FCF97F8-DCC8-A7EF-78AB-B2AE45E2F7F6}" type="slidenum">
              <a:rPr/>
              <a:t/>
            </a:fld>
            <a:endParaRPr/>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9A0FDAD-5103-A0EF-B998-3C739FFD3148}" type="slidenum">
              <a:rPr/>
              <a:t/>
            </a:fld>
            <a:endParaRPr/>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3798" name="Slide Image Placeholder 1"/>
          <p:cNvSpPr>
            <a:spLocks noChangeAspect="1" noGrp="1" noRot="1"/>
          </p:cNvSpPr>
          <p:nvPr>
            <p:ph type="sldImg"/>
          </p:nvPr>
        </p:nvSpPr>
        <p:spPr bwMode="auto"/>
      </p:sp>
      <p:sp>
        <p:nvSpPr>
          <p:cNvPr id="116685701" name="Notes Placeholder 2"/>
          <p:cNvSpPr>
            <a:spLocks noGrp="1"/>
          </p:cNvSpPr>
          <p:nvPr>
            <p:ph type="body" idx="1"/>
          </p:nvPr>
        </p:nvSpPr>
        <p:spPr bwMode="auto"/>
        <p:txBody>
          <a:bodyPr/>
          <a:lstStyle/>
          <a:p>
            <a:pPr>
              <a:defRPr/>
            </a:pPr>
            <a:endParaRPr/>
          </a:p>
        </p:txBody>
      </p:sp>
      <p:sp>
        <p:nvSpPr>
          <p:cNvPr id="799602794" name="Slide Number Placeholder 3"/>
          <p:cNvSpPr>
            <a:spLocks noGrp="1"/>
          </p:cNvSpPr>
          <p:nvPr>
            <p:ph type="sldNum" sz="quarter" idx="10"/>
          </p:nvPr>
        </p:nvSpPr>
        <p:spPr bwMode="auto"/>
        <p:txBody>
          <a:bodyPr/>
          <a:lstStyle/>
          <a:p>
            <a:pPr>
              <a:defRPr/>
            </a:pPr>
            <a:fld id="{3AC107B4-4B42-F883-3D63-AAE51168F0EF}" type="slidenum">
              <a:rPr/>
              <a:t/>
            </a:fld>
            <a:endParaRPr/>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3484362" name="Slide Image Placeholder 1"/>
          <p:cNvSpPr>
            <a:spLocks noChangeAspect="1" noGrp="1" noRot="1"/>
          </p:cNvSpPr>
          <p:nvPr>
            <p:ph type="sldImg"/>
          </p:nvPr>
        </p:nvSpPr>
        <p:spPr bwMode="auto"/>
      </p:sp>
      <p:sp>
        <p:nvSpPr>
          <p:cNvPr id="348464815" name="Notes Placeholder 2"/>
          <p:cNvSpPr>
            <a:spLocks noGrp="1"/>
          </p:cNvSpPr>
          <p:nvPr>
            <p:ph type="body" idx="1"/>
          </p:nvPr>
        </p:nvSpPr>
        <p:spPr bwMode="auto"/>
        <p:txBody>
          <a:bodyPr/>
          <a:lstStyle/>
          <a:p>
            <a:pPr>
              <a:defRPr/>
            </a:pPr>
            <a:endParaRPr/>
          </a:p>
        </p:txBody>
      </p:sp>
      <p:sp>
        <p:nvSpPr>
          <p:cNvPr id="802200290" name="Slide Number Placeholder 3"/>
          <p:cNvSpPr>
            <a:spLocks noGrp="1"/>
          </p:cNvSpPr>
          <p:nvPr>
            <p:ph type="sldNum" sz="quarter" idx="10"/>
          </p:nvPr>
        </p:nvSpPr>
        <p:spPr bwMode="auto"/>
        <p:txBody>
          <a:bodyPr/>
          <a:lstStyle/>
          <a:p>
            <a:pPr>
              <a:defRPr/>
            </a:pPr>
            <a:fld id="{3BE5983E-163D-7D40-F176-5BB4B7C5257E}" type="slidenum">
              <a:rPr/>
              <a:t/>
            </a:fld>
            <a:endParaRPr/>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42404916" name="Slide Image Placeholder 1"/>
          <p:cNvSpPr>
            <a:spLocks noChangeAspect="1" noGrp="1" noRot="1"/>
          </p:cNvSpPr>
          <p:nvPr>
            <p:ph type="sldImg"/>
          </p:nvPr>
        </p:nvSpPr>
        <p:spPr bwMode="auto"/>
      </p:sp>
      <p:sp>
        <p:nvSpPr>
          <p:cNvPr id="1862727003" name="Notes Placeholder 2"/>
          <p:cNvSpPr>
            <a:spLocks noGrp="1"/>
          </p:cNvSpPr>
          <p:nvPr>
            <p:ph type="body" idx="1"/>
          </p:nvPr>
        </p:nvSpPr>
        <p:spPr bwMode="auto"/>
        <p:txBody>
          <a:bodyPr/>
          <a:lstStyle/>
          <a:p>
            <a:pPr>
              <a:defRPr/>
            </a:pPr>
            <a:endParaRPr/>
          </a:p>
        </p:txBody>
      </p:sp>
      <p:sp>
        <p:nvSpPr>
          <p:cNvPr id="406877537" name="Slide Number Placeholder 3"/>
          <p:cNvSpPr>
            <a:spLocks noGrp="1"/>
          </p:cNvSpPr>
          <p:nvPr>
            <p:ph type="sldNum" sz="quarter" idx="10"/>
          </p:nvPr>
        </p:nvSpPr>
        <p:spPr bwMode="auto"/>
        <p:txBody>
          <a:bodyPr/>
          <a:lstStyle/>
          <a:p>
            <a:pPr>
              <a:defRPr/>
            </a:pPr>
            <a:fld id="{7A2A65BE-4703-950F-604F-E86F8948B819}" type="slidenum">
              <a:rPr/>
              <a:t/>
            </a:fld>
            <a:endParaRPr/>
          </a:p>
        </p:txBody>
      </p:sp>
    </p:spTree>
  </p:cSld>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52363648" name="Slide Image Placeholder 1"/>
          <p:cNvSpPr>
            <a:spLocks noChangeAspect="1" noGrp="1" noRot="1"/>
          </p:cNvSpPr>
          <p:nvPr>
            <p:ph type="sldImg"/>
          </p:nvPr>
        </p:nvSpPr>
        <p:spPr bwMode="auto"/>
      </p:sp>
      <p:sp>
        <p:nvSpPr>
          <p:cNvPr id="1332651607" name="Notes Placeholder 2"/>
          <p:cNvSpPr>
            <a:spLocks noGrp="1"/>
          </p:cNvSpPr>
          <p:nvPr>
            <p:ph type="body" idx="1"/>
          </p:nvPr>
        </p:nvSpPr>
        <p:spPr bwMode="auto"/>
        <p:txBody>
          <a:bodyPr/>
          <a:lstStyle/>
          <a:p>
            <a:pPr>
              <a:defRPr/>
            </a:pPr>
            <a:endParaRPr/>
          </a:p>
        </p:txBody>
      </p:sp>
      <p:sp>
        <p:nvSpPr>
          <p:cNvPr id="942550758" name="Slide Number Placeholder 3"/>
          <p:cNvSpPr>
            <a:spLocks noGrp="1"/>
          </p:cNvSpPr>
          <p:nvPr>
            <p:ph type="sldNum" sz="quarter" idx="10"/>
          </p:nvPr>
        </p:nvSpPr>
        <p:spPr bwMode="auto"/>
        <p:txBody>
          <a:bodyPr/>
          <a:lstStyle/>
          <a:p>
            <a:pPr>
              <a:defRPr/>
            </a:pPr>
            <a:fld id="{3B57F82A-8CDC-93DB-86DF-8073E63473BE}" type="slidenum">
              <a:rPr/>
              <a:t/>
            </a:fld>
            <a:endParaRPr/>
          </a:p>
        </p:txBody>
      </p:sp>
    </p:spTree>
  </p:cSld>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5D3623D-A926-4C7D-3D2F-FDA573EEE9E9}" type="slidenum">
              <a:rPr/>
              <a:t/>
            </a:fld>
            <a:endParaRPr/>
          </a:p>
        </p:txBody>
      </p:sp>
    </p:spTree>
  </p:cSld>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51180E0-2592-C873-7842-3E59758A76E9}" type="slidenum">
              <a:rPr/>
              <a:t/>
            </a:fld>
            <a:endParaRPr/>
          </a:p>
        </p:txBody>
      </p:sp>
    </p:spTree>
  </p:cSld>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7386531-68FD-E861-AC9A-44A61EE774C8}" type="slidenum">
              <a:rPr/>
              <a:t/>
            </a:fld>
            <a:endParaRPr/>
          </a:p>
        </p:txBody>
      </p:sp>
    </p:spTree>
  </p:cSld>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7931471" name="Slide Image Placeholder 1"/>
          <p:cNvSpPr>
            <a:spLocks noChangeAspect="1" noGrp="1" noRot="1"/>
          </p:cNvSpPr>
          <p:nvPr>
            <p:ph type="sldImg"/>
          </p:nvPr>
        </p:nvSpPr>
        <p:spPr bwMode="auto"/>
      </p:sp>
      <p:sp>
        <p:nvSpPr>
          <p:cNvPr id="51706538" name="Notes Placeholder 2"/>
          <p:cNvSpPr>
            <a:spLocks noGrp="1"/>
          </p:cNvSpPr>
          <p:nvPr>
            <p:ph type="body" idx="1"/>
          </p:nvPr>
        </p:nvSpPr>
        <p:spPr bwMode="auto"/>
        <p:txBody>
          <a:bodyPr/>
          <a:lstStyle/>
          <a:p>
            <a:pPr>
              <a:defRPr/>
            </a:pPr>
            <a:endParaRPr/>
          </a:p>
        </p:txBody>
      </p:sp>
      <p:sp>
        <p:nvSpPr>
          <p:cNvPr id="1308843979" name="Slide Number Placeholder 3"/>
          <p:cNvSpPr>
            <a:spLocks noGrp="1"/>
          </p:cNvSpPr>
          <p:nvPr>
            <p:ph type="sldNum" sz="quarter" idx="10"/>
          </p:nvPr>
        </p:nvSpPr>
        <p:spPr bwMode="auto"/>
        <p:txBody>
          <a:bodyPr/>
          <a:lstStyle/>
          <a:p>
            <a:pPr>
              <a:defRPr/>
            </a:pPr>
            <a:fld id="{264D834C-9FC0-8457-7F0E-40CEA7EE5A59}" type="slidenum">
              <a:rPr/>
              <a:t/>
            </a:fld>
            <a:endParaRPr/>
          </a:p>
        </p:txBody>
      </p:sp>
    </p:spTree>
  </p:cSld>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81484100" name="Slide Image Placeholder 1"/>
          <p:cNvSpPr>
            <a:spLocks noChangeAspect="1" noGrp="1" noRot="1"/>
          </p:cNvSpPr>
          <p:nvPr>
            <p:ph type="sldImg"/>
          </p:nvPr>
        </p:nvSpPr>
        <p:spPr bwMode="auto"/>
      </p:sp>
      <p:sp>
        <p:nvSpPr>
          <p:cNvPr id="1855723611" name="Notes Placeholder 2"/>
          <p:cNvSpPr>
            <a:spLocks noGrp="1"/>
          </p:cNvSpPr>
          <p:nvPr>
            <p:ph type="body" idx="1"/>
          </p:nvPr>
        </p:nvSpPr>
        <p:spPr bwMode="auto"/>
        <p:txBody>
          <a:bodyPr/>
          <a:lstStyle/>
          <a:p>
            <a:pPr>
              <a:defRPr/>
            </a:pPr>
            <a:endParaRPr/>
          </a:p>
        </p:txBody>
      </p:sp>
      <p:sp>
        <p:nvSpPr>
          <p:cNvPr id="1485905648" name="Slide Number Placeholder 3"/>
          <p:cNvSpPr>
            <a:spLocks noGrp="1"/>
          </p:cNvSpPr>
          <p:nvPr>
            <p:ph type="sldNum" sz="quarter" idx="10"/>
          </p:nvPr>
        </p:nvSpPr>
        <p:spPr bwMode="auto"/>
        <p:txBody>
          <a:bodyPr/>
          <a:lstStyle/>
          <a:p>
            <a:pPr>
              <a:defRPr/>
            </a:pPr>
            <a:fld id="{7A898C89-4284-55DE-262D-671B7EDF0D0E}" type="slidenum">
              <a:rPr/>
              <a:t/>
            </a:fld>
            <a:endParaRPr/>
          </a:p>
        </p:txBody>
      </p:sp>
    </p:spTree>
  </p:cSld>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57126200" name="Slide Image Placeholder 1"/>
          <p:cNvSpPr>
            <a:spLocks noChangeAspect="1" noGrp="1" noRot="1"/>
          </p:cNvSpPr>
          <p:nvPr>
            <p:ph type="sldImg"/>
          </p:nvPr>
        </p:nvSpPr>
        <p:spPr bwMode="auto"/>
      </p:sp>
      <p:sp>
        <p:nvSpPr>
          <p:cNvPr id="1074696440" name="Notes Placeholder 2"/>
          <p:cNvSpPr>
            <a:spLocks noGrp="1"/>
          </p:cNvSpPr>
          <p:nvPr>
            <p:ph type="body" idx="1"/>
          </p:nvPr>
        </p:nvSpPr>
        <p:spPr bwMode="auto"/>
        <p:txBody>
          <a:bodyPr/>
          <a:lstStyle/>
          <a:p>
            <a:pPr>
              <a:defRPr/>
            </a:pPr>
            <a:endParaRPr/>
          </a:p>
        </p:txBody>
      </p:sp>
      <p:sp>
        <p:nvSpPr>
          <p:cNvPr id="1101644927" name="Slide Number Placeholder 3"/>
          <p:cNvSpPr>
            <a:spLocks noGrp="1"/>
          </p:cNvSpPr>
          <p:nvPr>
            <p:ph type="sldNum" sz="quarter" idx="10"/>
          </p:nvPr>
        </p:nvSpPr>
        <p:spPr bwMode="auto"/>
        <p:txBody>
          <a:bodyPr/>
          <a:lstStyle/>
          <a:p>
            <a:pPr>
              <a:defRPr/>
            </a:pPr>
            <a:fld id="{05E258DE-3713-C9B7-4F90-3BC98145AD5B}" type="slidenum">
              <a:rPr/>
              <a:t/>
            </a:fld>
            <a:endParaRPr/>
          </a:p>
        </p:txBody>
      </p:sp>
    </p:spTree>
  </p:cSld>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501508" name="Slide Image Placeholder 1"/>
          <p:cNvSpPr>
            <a:spLocks noChangeAspect="1" noGrp="1" noRot="1"/>
          </p:cNvSpPr>
          <p:nvPr>
            <p:ph type="sldImg"/>
          </p:nvPr>
        </p:nvSpPr>
        <p:spPr bwMode="auto"/>
      </p:sp>
      <p:sp>
        <p:nvSpPr>
          <p:cNvPr id="1416635779" name="Notes Placeholder 2"/>
          <p:cNvSpPr>
            <a:spLocks noGrp="1"/>
          </p:cNvSpPr>
          <p:nvPr>
            <p:ph type="body" idx="1"/>
          </p:nvPr>
        </p:nvSpPr>
        <p:spPr bwMode="auto"/>
        <p:txBody>
          <a:bodyPr/>
          <a:lstStyle/>
          <a:p>
            <a:pPr>
              <a:defRPr/>
            </a:pPr>
            <a:endParaRPr/>
          </a:p>
        </p:txBody>
      </p:sp>
      <p:sp>
        <p:nvSpPr>
          <p:cNvPr id="1312111078" name="Slide Number Placeholder 3"/>
          <p:cNvSpPr>
            <a:spLocks noGrp="1"/>
          </p:cNvSpPr>
          <p:nvPr>
            <p:ph type="sldNum" sz="quarter" idx="10"/>
          </p:nvPr>
        </p:nvSpPr>
        <p:spPr bwMode="auto"/>
        <p:txBody>
          <a:bodyPr/>
          <a:lstStyle/>
          <a:p>
            <a:pPr>
              <a:defRPr/>
            </a:pPr>
            <a:fld id="{2F43231C-8B1E-4BB8-D109-2454F75493AF}" type="slidenum">
              <a:rPr/>
              <a:t/>
            </a:fld>
            <a:endParaRPr/>
          </a:p>
        </p:txBody>
      </p:sp>
    </p:spTree>
  </p:cSld>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00321799" name="Slide Image Placeholder 1"/>
          <p:cNvSpPr>
            <a:spLocks noChangeAspect="1" noGrp="1" noRot="1"/>
          </p:cNvSpPr>
          <p:nvPr>
            <p:ph type="sldImg"/>
          </p:nvPr>
        </p:nvSpPr>
        <p:spPr bwMode="auto"/>
      </p:sp>
      <p:sp>
        <p:nvSpPr>
          <p:cNvPr id="1919371805" name="Notes Placeholder 2"/>
          <p:cNvSpPr>
            <a:spLocks noGrp="1"/>
          </p:cNvSpPr>
          <p:nvPr>
            <p:ph type="body" idx="1"/>
          </p:nvPr>
        </p:nvSpPr>
        <p:spPr bwMode="auto"/>
        <p:txBody>
          <a:bodyPr/>
          <a:lstStyle/>
          <a:p>
            <a:pPr>
              <a:defRPr/>
            </a:pPr>
            <a:endParaRPr/>
          </a:p>
        </p:txBody>
      </p:sp>
      <p:sp>
        <p:nvSpPr>
          <p:cNvPr id="1974676821" name="Slide Number Placeholder 3"/>
          <p:cNvSpPr>
            <a:spLocks noGrp="1"/>
          </p:cNvSpPr>
          <p:nvPr>
            <p:ph type="sldNum" sz="quarter" idx="10"/>
          </p:nvPr>
        </p:nvSpPr>
        <p:spPr bwMode="auto"/>
        <p:txBody>
          <a:bodyPr/>
          <a:lstStyle/>
          <a:p>
            <a:pPr>
              <a:defRPr/>
            </a:pPr>
            <a:fld id="{E6F3AF39-0C09-9055-C74B-EDE0C571F28F}" type="slidenum">
              <a:rPr/>
              <a:t/>
            </a:fld>
            <a:endParaRPr/>
          </a:p>
        </p:txBody>
      </p:sp>
    </p:spTree>
  </p:cSld>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A88E68D-C5F8-7B63-266E-DD97F7896B5F}" type="slidenum">
              <a:rPr/>
              <a:t/>
            </a:fld>
            <a:endParaRPr/>
          </a:p>
        </p:txBody>
      </p:sp>
    </p:spTree>
  </p:cSld>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65131279" name="Slide Image Placeholder 1"/>
          <p:cNvSpPr>
            <a:spLocks noChangeAspect="1" noGrp="1" noRot="1"/>
          </p:cNvSpPr>
          <p:nvPr>
            <p:ph type="sldImg"/>
          </p:nvPr>
        </p:nvSpPr>
        <p:spPr bwMode="auto"/>
      </p:sp>
      <p:sp>
        <p:nvSpPr>
          <p:cNvPr id="567139505" name="Notes Placeholder 2"/>
          <p:cNvSpPr>
            <a:spLocks noGrp="1"/>
          </p:cNvSpPr>
          <p:nvPr>
            <p:ph type="body" idx="1"/>
          </p:nvPr>
        </p:nvSpPr>
        <p:spPr bwMode="auto"/>
        <p:txBody>
          <a:bodyPr/>
          <a:lstStyle/>
          <a:p>
            <a:pPr>
              <a:defRPr/>
            </a:pPr>
            <a:endParaRPr/>
          </a:p>
        </p:txBody>
      </p:sp>
      <p:sp>
        <p:nvSpPr>
          <p:cNvPr id="1287778737" name="Slide Number Placeholder 3"/>
          <p:cNvSpPr>
            <a:spLocks noGrp="1"/>
          </p:cNvSpPr>
          <p:nvPr>
            <p:ph type="sldNum" sz="quarter" idx="10"/>
          </p:nvPr>
        </p:nvSpPr>
        <p:spPr bwMode="auto"/>
        <p:txBody>
          <a:bodyPr/>
          <a:lstStyle/>
          <a:p>
            <a:pPr>
              <a:defRPr/>
            </a:pPr>
            <a:fld id="{951D520C-8DD5-B480-2925-6A343BE90169}" type="slidenum">
              <a:rPr/>
              <a:t/>
            </a:fld>
            <a:endParaRPr/>
          </a:p>
        </p:txBody>
      </p:sp>
    </p:spTree>
  </p:cSld>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AE9587A-848A-E75B-940D-EF37871DD90E}" type="slidenum">
              <a:rPr/>
              <a:t/>
            </a:fld>
            <a:endParaRPr/>
          </a:p>
        </p:txBody>
      </p:sp>
    </p:spTree>
  </p:cSld>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76109853" name="Slide Image Placeholder 1"/>
          <p:cNvSpPr>
            <a:spLocks noChangeAspect="1" noGrp="1" noRot="1"/>
          </p:cNvSpPr>
          <p:nvPr>
            <p:ph type="sldImg"/>
          </p:nvPr>
        </p:nvSpPr>
        <p:spPr bwMode="auto"/>
      </p:sp>
      <p:sp>
        <p:nvSpPr>
          <p:cNvPr id="715028294" name="Notes Placeholder 2"/>
          <p:cNvSpPr>
            <a:spLocks noGrp="1"/>
          </p:cNvSpPr>
          <p:nvPr>
            <p:ph type="body" idx="1"/>
          </p:nvPr>
        </p:nvSpPr>
        <p:spPr bwMode="auto"/>
        <p:txBody>
          <a:bodyPr/>
          <a:lstStyle/>
          <a:p>
            <a:pPr>
              <a:defRPr/>
            </a:pPr>
            <a:endParaRPr/>
          </a:p>
        </p:txBody>
      </p:sp>
      <p:sp>
        <p:nvSpPr>
          <p:cNvPr id="1363620738" name="Slide Number Placeholder 3"/>
          <p:cNvSpPr>
            <a:spLocks noGrp="1"/>
          </p:cNvSpPr>
          <p:nvPr>
            <p:ph type="sldNum" sz="quarter" idx="10"/>
          </p:nvPr>
        </p:nvSpPr>
        <p:spPr bwMode="auto"/>
        <p:txBody>
          <a:bodyPr/>
          <a:lstStyle/>
          <a:p>
            <a:pPr>
              <a:defRPr/>
            </a:pPr>
            <a:fld id="{5554B747-FB53-6B03-A384-7DBAD861CE71}" type="slidenum">
              <a:rPr/>
              <a:t/>
            </a:fld>
            <a:endParaRPr/>
          </a:p>
        </p:txBody>
      </p:sp>
    </p:spTree>
  </p:cSld>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25547720" name="Slide Image Placeholder 1"/>
          <p:cNvSpPr>
            <a:spLocks noChangeAspect="1" noGrp="1" noRot="1"/>
          </p:cNvSpPr>
          <p:nvPr>
            <p:ph type="sldImg"/>
          </p:nvPr>
        </p:nvSpPr>
        <p:spPr bwMode="auto"/>
      </p:sp>
      <p:sp>
        <p:nvSpPr>
          <p:cNvPr id="893296257" name="Notes Placeholder 2"/>
          <p:cNvSpPr>
            <a:spLocks noGrp="1"/>
          </p:cNvSpPr>
          <p:nvPr>
            <p:ph type="body" idx="1"/>
          </p:nvPr>
        </p:nvSpPr>
        <p:spPr bwMode="auto"/>
        <p:txBody>
          <a:bodyPr/>
          <a:lstStyle/>
          <a:p>
            <a:pPr>
              <a:defRPr/>
            </a:pPr>
            <a:endParaRPr/>
          </a:p>
        </p:txBody>
      </p:sp>
      <p:sp>
        <p:nvSpPr>
          <p:cNvPr id="781694642" name="Slide Number Placeholder 3"/>
          <p:cNvSpPr>
            <a:spLocks noGrp="1"/>
          </p:cNvSpPr>
          <p:nvPr>
            <p:ph type="sldNum" sz="quarter" idx="10"/>
          </p:nvPr>
        </p:nvSpPr>
        <p:spPr bwMode="auto"/>
        <p:txBody>
          <a:bodyPr/>
          <a:lstStyle/>
          <a:p>
            <a:pPr>
              <a:defRPr/>
            </a:pPr>
            <a:fld id="{5E17F392-C6D4-9ECA-DB3C-16AB2856F01D}" type="slidenum">
              <a:rPr/>
              <a:t/>
            </a:fld>
            <a:endParaRPr/>
          </a:p>
        </p:txBody>
      </p:sp>
    </p:spTree>
  </p:cSld>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107F2E5-21AB-B13B-8739-7944CFBE6613}" type="slidenum">
              <a:rPr/>
              <a:t/>
            </a:fld>
            <a:endParaRPr/>
          </a:p>
        </p:txBody>
      </p:sp>
    </p:spTree>
  </p:cSld>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68966530" name="Slide Image Placeholder 1"/>
          <p:cNvSpPr>
            <a:spLocks noChangeAspect="1" noGrp="1" noRot="1"/>
          </p:cNvSpPr>
          <p:nvPr>
            <p:ph type="sldImg"/>
          </p:nvPr>
        </p:nvSpPr>
        <p:spPr bwMode="auto"/>
      </p:sp>
      <p:sp>
        <p:nvSpPr>
          <p:cNvPr id="1144138052" name="Notes Placeholder 2"/>
          <p:cNvSpPr>
            <a:spLocks noGrp="1"/>
          </p:cNvSpPr>
          <p:nvPr>
            <p:ph type="body" idx="1"/>
          </p:nvPr>
        </p:nvSpPr>
        <p:spPr bwMode="auto"/>
        <p:txBody>
          <a:bodyPr/>
          <a:lstStyle/>
          <a:p>
            <a:pPr>
              <a:defRPr/>
            </a:pPr>
            <a:endParaRPr/>
          </a:p>
        </p:txBody>
      </p:sp>
      <p:sp>
        <p:nvSpPr>
          <p:cNvPr id="847762276" name="Slide Number Placeholder 3"/>
          <p:cNvSpPr>
            <a:spLocks noGrp="1"/>
          </p:cNvSpPr>
          <p:nvPr>
            <p:ph type="sldNum" sz="quarter" idx="10"/>
          </p:nvPr>
        </p:nvSpPr>
        <p:spPr bwMode="auto"/>
        <p:txBody>
          <a:bodyPr/>
          <a:lstStyle/>
          <a:p>
            <a:pPr>
              <a:defRPr/>
            </a:pPr>
            <a:fld id="{DC63D723-6B6C-D59F-85EC-526C72670BE0}" type="slidenum">
              <a:rPr/>
              <a:t/>
            </a:fld>
            <a:endParaRPr/>
          </a:p>
        </p:txBody>
      </p:sp>
    </p:spTree>
  </p:cSld>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63344560" name="Slide Image Placeholder 1"/>
          <p:cNvSpPr>
            <a:spLocks noChangeAspect="1" noGrp="1" noRot="1"/>
          </p:cNvSpPr>
          <p:nvPr>
            <p:ph type="sldImg"/>
          </p:nvPr>
        </p:nvSpPr>
        <p:spPr bwMode="auto"/>
      </p:sp>
      <p:sp>
        <p:nvSpPr>
          <p:cNvPr id="993503809" name="Notes Placeholder 2"/>
          <p:cNvSpPr>
            <a:spLocks noGrp="1"/>
          </p:cNvSpPr>
          <p:nvPr>
            <p:ph type="body" idx="1"/>
          </p:nvPr>
        </p:nvSpPr>
        <p:spPr bwMode="auto"/>
        <p:txBody>
          <a:bodyPr/>
          <a:lstStyle/>
          <a:p>
            <a:pPr>
              <a:defRPr/>
            </a:pPr>
            <a:endParaRPr/>
          </a:p>
        </p:txBody>
      </p:sp>
      <p:sp>
        <p:nvSpPr>
          <p:cNvPr id="1647492706" name="Slide Number Placeholder 3"/>
          <p:cNvSpPr>
            <a:spLocks noGrp="1"/>
          </p:cNvSpPr>
          <p:nvPr>
            <p:ph type="sldNum" sz="quarter" idx="10"/>
          </p:nvPr>
        </p:nvSpPr>
        <p:spPr bwMode="auto"/>
        <p:txBody>
          <a:bodyPr/>
          <a:lstStyle/>
          <a:p>
            <a:pPr>
              <a:defRPr/>
            </a:pPr>
            <a:fld id="{A714029B-AED4-BFCE-C01D-F12FE0D21877}" type="slidenum">
              <a:rPr/>
              <a:t/>
            </a:fld>
            <a:endParaRPr/>
          </a:p>
        </p:txBody>
      </p:sp>
    </p:spTree>
  </p:cSld>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6E3BA40-6CB9-34B5-7805-847E827E7B91}" type="slidenum">
              <a:rPr/>
              <a:t/>
            </a:fld>
            <a:endParaRPr/>
          </a:p>
        </p:txBody>
      </p:sp>
    </p:spTree>
  </p:cSld>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15080339" name="Slide Image Placeholder 1"/>
          <p:cNvSpPr>
            <a:spLocks noChangeAspect="1" noGrp="1" noRot="1"/>
          </p:cNvSpPr>
          <p:nvPr>
            <p:ph type="sldImg"/>
          </p:nvPr>
        </p:nvSpPr>
        <p:spPr bwMode="auto"/>
      </p:sp>
      <p:sp>
        <p:nvSpPr>
          <p:cNvPr id="1728343427" name="Notes Placeholder 2"/>
          <p:cNvSpPr>
            <a:spLocks noGrp="1"/>
          </p:cNvSpPr>
          <p:nvPr>
            <p:ph type="body" idx="1"/>
          </p:nvPr>
        </p:nvSpPr>
        <p:spPr bwMode="auto"/>
        <p:txBody>
          <a:bodyPr/>
          <a:lstStyle/>
          <a:p>
            <a:pPr>
              <a:defRPr/>
            </a:pPr>
            <a:endParaRPr/>
          </a:p>
        </p:txBody>
      </p:sp>
      <p:sp>
        <p:nvSpPr>
          <p:cNvPr id="282042702" name="Slide Number Placeholder 3"/>
          <p:cNvSpPr>
            <a:spLocks noGrp="1"/>
          </p:cNvSpPr>
          <p:nvPr>
            <p:ph type="sldNum" sz="quarter" idx="10"/>
          </p:nvPr>
        </p:nvSpPr>
        <p:spPr bwMode="auto"/>
        <p:txBody>
          <a:bodyPr/>
          <a:lstStyle/>
          <a:p>
            <a:pPr>
              <a:defRPr/>
            </a:pPr>
            <a:fld id="{7305DEBA-D14D-6942-4D93-655DEA7C6687}" type="slidenum">
              <a:rPr/>
              <a:t/>
            </a:fld>
            <a:endParaRPr/>
          </a:p>
        </p:txBody>
      </p:sp>
    </p:spTree>
  </p:cSld>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9261096" name="Slide Image Placeholder 1"/>
          <p:cNvSpPr>
            <a:spLocks noChangeAspect="1" noGrp="1" noRot="1"/>
          </p:cNvSpPr>
          <p:nvPr>
            <p:ph type="sldImg"/>
          </p:nvPr>
        </p:nvSpPr>
        <p:spPr bwMode="auto"/>
      </p:sp>
      <p:sp>
        <p:nvSpPr>
          <p:cNvPr id="1656555008" name="Notes Placeholder 2"/>
          <p:cNvSpPr>
            <a:spLocks noGrp="1"/>
          </p:cNvSpPr>
          <p:nvPr>
            <p:ph type="body" idx="1"/>
          </p:nvPr>
        </p:nvSpPr>
        <p:spPr bwMode="auto"/>
        <p:txBody>
          <a:bodyPr/>
          <a:lstStyle/>
          <a:p>
            <a:pPr>
              <a:defRPr/>
            </a:pPr>
            <a:endParaRPr/>
          </a:p>
        </p:txBody>
      </p:sp>
      <p:sp>
        <p:nvSpPr>
          <p:cNvPr id="2064296540" name="Slide Number Placeholder 3"/>
          <p:cNvSpPr>
            <a:spLocks noGrp="1"/>
          </p:cNvSpPr>
          <p:nvPr>
            <p:ph type="sldNum" sz="quarter" idx="10"/>
          </p:nvPr>
        </p:nvSpPr>
        <p:spPr bwMode="auto"/>
        <p:txBody>
          <a:bodyPr/>
          <a:lstStyle/>
          <a:p>
            <a:pPr>
              <a:defRPr/>
            </a:pPr>
            <a:fld id="{CEAA64E2-D97E-295C-4C2E-EF07C26637D2}" type="slidenum">
              <a:rPr/>
              <a:t/>
            </a:fld>
            <a:endParaRPr/>
          </a:p>
        </p:txBody>
      </p:sp>
    </p:spTree>
  </p:cSld>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6715678" name="Slide Image Placeholder 1"/>
          <p:cNvSpPr>
            <a:spLocks noChangeAspect="1" noGrp="1" noRot="1"/>
          </p:cNvSpPr>
          <p:nvPr>
            <p:ph type="sldImg"/>
          </p:nvPr>
        </p:nvSpPr>
        <p:spPr bwMode="auto"/>
      </p:sp>
      <p:sp>
        <p:nvSpPr>
          <p:cNvPr id="909950050" name="Notes Placeholder 2"/>
          <p:cNvSpPr>
            <a:spLocks noGrp="1"/>
          </p:cNvSpPr>
          <p:nvPr>
            <p:ph type="body" idx="1"/>
          </p:nvPr>
        </p:nvSpPr>
        <p:spPr bwMode="auto"/>
        <p:txBody>
          <a:bodyPr/>
          <a:lstStyle/>
          <a:p>
            <a:pPr>
              <a:defRPr/>
            </a:pPr>
            <a:endParaRPr/>
          </a:p>
        </p:txBody>
      </p:sp>
      <p:sp>
        <p:nvSpPr>
          <p:cNvPr id="527341711" name="Slide Number Placeholder 3"/>
          <p:cNvSpPr>
            <a:spLocks noGrp="1"/>
          </p:cNvSpPr>
          <p:nvPr>
            <p:ph type="sldNum" sz="quarter" idx="10"/>
          </p:nvPr>
        </p:nvSpPr>
        <p:spPr bwMode="auto"/>
        <p:txBody>
          <a:bodyPr/>
          <a:lstStyle/>
          <a:p>
            <a:pPr>
              <a:defRPr/>
            </a:pPr>
            <a:fld id="{A2AA78D7-6813-9161-98F1-E8BF0EA3FF73}" type="slidenum">
              <a:rPr/>
              <a:t/>
            </a:fld>
            <a:endParaRPr/>
          </a:p>
        </p:txBody>
      </p:sp>
    </p:spTree>
  </p:cSld>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35758548" name="Slide Image Placeholder 1"/>
          <p:cNvSpPr>
            <a:spLocks noChangeAspect="1" noGrp="1" noRot="1"/>
          </p:cNvSpPr>
          <p:nvPr>
            <p:ph type="sldImg"/>
          </p:nvPr>
        </p:nvSpPr>
        <p:spPr bwMode="auto"/>
      </p:sp>
      <p:sp>
        <p:nvSpPr>
          <p:cNvPr id="757379589" name="Notes Placeholder 2"/>
          <p:cNvSpPr>
            <a:spLocks noGrp="1"/>
          </p:cNvSpPr>
          <p:nvPr>
            <p:ph type="body" idx="1"/>
          </p:nvPr>
        </p:nvSpPr>
        <p:spPr bwMode="auto"/>
        <p:txBody>
          <a:bodyPr/>
          <a:lstStyle/>
          <a:p>
            <a:pPr>
              <a:defRPr/>
            </a:pPr>
            <a:endParaRPr/>
          </a:p>
        </p:txBody>
      </p:sp>
      <p:sp>
        <p:nvSpPr>
          <p:cNvPr id="1754620140" name="Slide Number Placeholder 3"/>
          <p:cNvSpPr>
            <a:spLocks noGrp="1"/>
          </p:cNvSpPr>
          <p:nvPr>
            <p:ph type="sldNum" sz="quarter" idx="10"/>
          </p:nvPr>
        </p:nvSpPr>
        <p:spPr bwMode="auto"/>
        <p:txBody>
          <a:bodyPr/>
          <a:lstStyle/>
          <a:p>
            <a:pPr>
              <a:defRPr/>
            </a:pPr>
            <a:fld id="{AAA972D4-225F-B987-7E07-8D3F2C6DE604}" type="slidenum">
              <a:rPr/>
              <a:t/>
            </a:fld>
            <a:endParaRPr/>
          </a:p>
        </p:txBody>
      </p:sp>
    </p:spTree>
  </p:cSld>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40611812" name="Slide Image Placeholder 1"/>
          <p:cNvSpPr>
            <a:spLocks noChangeAspect="1" noGrp="1" noRot="1"/>
          </p:cNvSpPr>
          <p:nvPr>
            <p:ph type="sldImg"/>
          </p:nvPr>
        </p:nvSpPr>
        <p:spPr bwMode="auto"/>
      </p:sp>
      <p:sp>
        <p:nvSpPr>
          <p:cNvPr id="642089474" name="Notes Placeholder 2"/>
          <p:cNvSpPr>
            <a:spLocks noGrp="1"/>
          </p:cNvSpPr>
          <p:nvPr>
            <p:ph type="body" idx="1"/>
          </p:nvPr>
        </p:nvSpPr>
        <p:spPr bwMode="auto"/>
        <p:txBody>
          <a:bodyPr/>
          <a:lstStyle/>
          <a:p>
            <a:pPr>
              <a:defRPr/>
            </a:pPr>
            <a:endParaRPr/>
          </a:p>
        </p:txBody>
      </p:sp>
      <p:sp>
        <p:nvSpPr>
          <p:cNvPr id="1263813244" name="Slide Number Placeholder 3"/>
          <p:cNvSpPr>
            <a:spLocks noGrp="1"/>
          </p:cNvSpPr>
          <p:nvPr>
            <p:ph type="sldNum" sz="quarter" idx="10"/>
          </p:nvPr>
        </p:nvSpPr>
        <p:spPr bwMode="auto"/>
        <p:txBody>
          <a:bodyPr/>
          <a:lstStyle/>
          <a:p>
            <a:pPr>
              <a:defRPr/>
            </a:pPr>
            <a:fld id="{EC1D444C-D79C-3199-7ECB-58F525776B57}" type="slidenum">
              <a:rPr/>
              <a:t/>
            </a:fld>
            <a:endParaRPr/>
          </a:p>
        </p:txBody>
      </p:sp>
    </p:spTree>
  </p:cSld>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00098743" name="Slide Image Placeholder 1"/>
          <p:cNvSpPr>
            <a:spLocks noChangeAspect="1" noGrp="1" noRot="1"/>
          </p:cNvSpPr>
          <p:nvPr>
            <p:ph type="sldImg"/>
          </p:nvPr>
        </p:nvSpPr>
        <p:spPr bwMode="auto"/>
      </p:sp>
      <p:sp>
        <p:nvSpPr>
          <p:cNvPr id="394788669" name="Notes Placeholder 2"/>
          <p:cNvSpPr>
            <a:spLocks noGrp="1"/>
          </p:cNvSpPr>
          <p:nvPr>
            <p:ph type="body" idx="1"/>
          </p:nvPr>
        </p:nvSpPr>
        <p:spPr bwMode="auto"/>
        <p:txBody>
          <a:bodyPr/>
          <a:lstStyle/>
          <a:p>
            <a:pPr>
              <a:defRPr/>
            </a:pPr>
            <a:endParaRPr/>
          </a:p>
        </p:txBody>
      </p:sp>
      <p:sp>
        <p:nvSpPr>
          <p:cNvPr id="1346593023" name="Slide Number Placeholder 3"/>
          <p:cNvSpPr>
            <a:spLocks noGrp="1"/>
          </p:cNvSpPr>
          <p:nvPr>
            <p:ph type="sldNum" sz="quarter" idx="10"/>
          </p:nvPr>
        </p:nvSpPr>
        <p:spPr bwMode="auto"/>
        <p:txBody>
          <a:bodyPr/>
          <a:lstStyle/>
          <a:p>
            <a:pPr>
              <a:defRPr/>
            </a:pPr>
            <a:fld id="{C57B341E-51C3-68D1-97B8-11D2881B07E7}" type="slidenum">
              <a:rPr/>
              <a:t/>
            </a:fld>
            <a:endParaRPr/>
          </a:p>
        </p:txBody>
      </p:sp>
    </p:spTree>
  </p:cSld>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85997547" name="Slide Image Placeholder 1"/>
          <p:cNvSpPr>
            <a:spLocks noChangeAspect="1" noGrp="1" noRot="1"/>
          </p:cNvSpPr>
          <p:nvPr>
            <p:ph type="sldImg"/>
          </p:nvPr>
        </p:nvSpPr>
        <p:spPr bwMode="auto"/>
      </p:sp>
      <p:sp>
        <p:nvSpPr>
          <p:cNvPr id="1467581417" name="Notes Placeholder 2"/>
          <p:cNvSpPr>
            <a:spLocks noGrp="1"/>
          </p:cNvSpPr>
          <p:nvPr>
            <p:ph type="body" idx="1"/>
          </p:nvPr>
        </p:nvSpPr>
        <p:spPr bwMode="auto"/>
        <p:txBody>
          <a:bodyPr/>
          <a:lstStyle/>
          <a:p>
            <a:pPr>
              <a:defRPr/>
            </a:pPr>
            <a:endParaRPr/>
          </a:p>
        </p:txBody>
      </p:sp>
      <p:sp>
        <p:nvSpPr>
          <p:cNvPr id="1425436982" name="Slide Number Placeholder 3"/>
          <p:cNvSpPr>
            <a:spLocks noGrp="1"/>
          </p:cNvSpPr>
          <p:nvPr>
            <p:ph type="sldNum" sz="quarter" idx="10"/>
          </p:nvPr>
        </p:nvSpPr>
        <p:spPr bwMode="auto"/>
        <p:txBody>
          <a:bodyPr/>
          <a:lstStyle/>
          <a:p>
            <a:pPr>
              <a:defRPr/>
            </a:pPr>
            <a:fld id="{B46A4828-4822-B39A-22DA-BC054608CBA8}" type="slidenum">
              <a:rPr/>
              <a:t/>
            </a:fld>
            <a:endParaRPr/>
          </a:p>
        </p:txBody>
      </p:sp>
    </p:spTree>
  </p:cSld>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33018137" name="Slide Image Placeholder 1"/>
          <p:cNvSpPr>
            <a:spLocks noChangeAspect="1" noGrp="1" noRot="1"/>
          </p:cNvSpPr>
          <p:nvPr>
            <p:ph type="sldImg"/>
          </p:nvPr>
        </p:nvSpPr>
        <p:spPr bwMode="auto"/>
      </p:sp>
      <p:sp>
        <p:nvSpPr>
          <p:cNvPr id="1482739377" name="Notes Placeholder 2"/>
          <p:cNvSpPr>
            <a:spLocks noGrp="1"/>
          </p:cNvSpPr>
          <p:nvPr>
            <p:ph type="body" idx="1"/>
          </p:nvPr>
        </p:nvSpPr>
        <p:spPr bwMode="auto"/>
        <p:txBody>
          <a:bodyPr/>
          <a:lstStyle/>
          <a:p>
            <a:pPr>
              <a:defRPr/>
            </a:pPr>
            <a:endParaRPr/>
          </a:p>
        </p:txBody>
      </p:sp>
      <p:sp>
        <p:nvSpPr>
          <p:cNvPr id="1614155310" name="Slide Number Placeholder 3"/>
          <p:cNvSpPr>
            <a:spLocks noGrp="1"/>
          </p:cNvSpPr>
          <p:nvPr>
            <p:ph type="sldNum" sz="quarter" idx="10"/>
          </p:nvPr>
        </p:nvSpPr>
        <p:spPr bwMode="auto"/>
        <p:txBody>
          <a:bodyPr/>
          <a:lstStyle/>
          <a:p>
            <a:pPr>
              <a:defRPr/>
            </a:pPr>
            <a:fld id="{8F167505-2C57-D4F5-EA9A-81DE080B5B2A}" type="slidenum">
              <a:rPr/>
              <a:t/>
            </a:fld>
            <a:endParaRPr/>
          </a:p>
        </p:txBody>
      </p:sp>
    </p:spTree>
  </p:cSld>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A02EEA3-4A5B-0CF5-86AA-3BA0704BE245}" type="slidenum">
              <a:rPr/>
              <a:t/>
            </a:fld>
            <a:endParaRPr/>
          </a:p>
        </p:txBody>
      </p:sp>
    </p:spTree>
  </p:cSld>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Titelfolie">
    <p:spTree>
      <p:nvGrpSpPr>
        <p:cNvPr id="1" name=""/>
        <p:cNvGrpSpPr/>
        <p:nvPr/>
      </p:nvGrpSpPr>
      <p:grpSpPr bwMode="auto">
        <a:xfrm>
          <a:off x="0" y="0"/>
          <a:ext cx="0" cy="0"/>
          <a:chOff x="0" y="0"/>
          <a:chExt cx="0" cy="0"/>
        </a:xfrm>
      </p:grpSpPr>
      <p:sp>
        <p:nvSpPr>
          <p:cNvPr id="2" name="Titel 1"/>
          <p:cNvSpPr>
            <a:spLocks noGrp="1"/>
          </p:cNvSpPr>
          <p:nvPr>
            <p:ph type="ctrTitle"/>
          </p:nvPr>
        </p:nvSpPr>
        <p:spPr bwMode="auto">
          <a:xfrm>
            <a:off x="1524000" y="1122363"/>
            <a:ext cx="9144000" cy="2387600"/>
          </a:xfrm>
        </p:spPr>
        <p:txBody>
          <a:bodyPr anchor="b"/>
          <a:lstStyle>
            <a:lvl1pPr algn="ctr">
              <a:defRPr sz="6000"/>
            </a:lvl1pPr>
          </a:lstStyle>
          <a:p>
            <a:pPr>
              <a:defRPr/>
            </a:pPr>
            <a:r>
              <a:rPr lang="de-DE"/>
              <a:t>Titelmasterformat durch Klicken bearbeiten</a:t>
            </a:r>
            <a:endParaRPr lang="de-DE"/>
          </a:p>
        </p:txBody>
      </p:sp>
      <p:sp>
        <p:nvSpPr>
          <p:cNvPr id="3" name="Untertitel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DE"/>
              <a:t>Formatvorlage des Untertitelmasters durch Klicken bearbeiten</a:t>
            </a:r>
            <a:endParaRPr lang="de-DE"/>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30.10.2013</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el und Inhalt">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Titelmasterformat durch Klicken bearbeiten</a:t>
            </a:r>
            <a:endParaRPr lang="de-DE"/>
          </a:p>
        </p:txBody>
      </p:sp>
      <p:sp>
        <p:nvSpPr>
          <p:cNvPr id="3" name="Inhaltsplatzhalter 2"/>
          <p:cNvSpPr>
            <a:spLocks noGrp="1"/>
          </p:cNvSpPr>
          <p:nvPr>
            <p:ph idx="1"/>
          </p:nvPr>
        </p:nvSpPr>
        <p:spPr bwMode="auto"/>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30.10.2013</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Abschnitts-überschrif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1850" y="1709738"/>
            <a:ext cx="10515600" cy="2852737"/>
          </a:xfrm>
        </p:spPr>
        <p:txBody>
          <a:bodyPr anchor="b"/>
          <a:lstStyle>
            <a:lvl1pPr>
              <a:defRPr sz="6000"/>
            </a:lvl1pPr>
          </a:lstStyle>
          <a:p>
            <a:pPr>
              <a:defRPr/>
            </a:pPr>
            <a:r>
              <a:rPr lang="de-DE"/>
              <a:t>Titelmasterformat durch Klicken bearbeiten</a:t>
            </a:r>
            <a:endParaRPr lang="de-DE"/>
          </a:p>
        </p:txBody>
      </p:sp>
      <p:sp>
        <p:nvSpPr>
          <p:cNvPr id="3" name="Textplatzhalt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de-DE"/>
              <a:t>Textmasterformat bearbeiten</a:t>
            </a:r>
            <a:endParaRPr/>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30.10.2013</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Zwei Inhalte">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Titelmasterformat durch Klicken bearbeiten</a:t>
            </a:r>
            <a:endParaRPr lang="de-DE"/>
          </a:p>
        </p:txBody>
      </p:sp>
      <p:sp>
        <p:nvSpPr>
          <p:cNvPr id="3" name="Inhaltsplatzhalter 2"/>
          <p:cNvSpPr>
            <a:spLocks noGrp="1"/>
          </p:cNvSpPr>
          <p:nvPr>
            <p:ph sz="half" idx="1"/>
          </p:nvPr>
        </p:nvSpPr>
        <p:spPr bwMode="auto">
          <a:xfrm>
            <a:off x="838200" y="1825625"/>
            <a:ext cx="5181600" cy="4351338"/>
          </a:xfrm>
        </p:spPr>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Inhaltsplatzhalter 3"/>
          <p:cNvSpPr>
            <a:spLocks noGrp="1"/>
          </p:cNvSpPr>
          <p:nvPr>
            <p:ph sz="half" idx="2"/>
          </p:nvPr>
        </p:nvSpPr>
        <p:spPr bwMode="auto">
          <a:xfrm>
            <a:off x="6172200" y="1825625"/>
            <a:ext cx="5181600" cy="4351338"/>
          </a:xfrm>
        </p:spPr>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5" name="Datumsplatzhalter 4"/>
          <p:cNvSpPr>
            <a:spLocks noGrp="1"/>
          </p:cNvSpPr>
          <p:nvPr>
            <p:ph type="dt" sz="half" idx="10"/>
          </p:nvPr>
        </p:nvSpPr>
        <p:spPr bwMode="auto"/>
        <p:txBody>
          <a:bodyPr/>
          <a:lstStyle/>
          <a:p>
            <a:pPr>
              <a:defRPr/>
            </a:pPr>
            <a:fld id="{BCC18F51-09EC-435C-A3BA-64A766E099C0}" type="datetimeFigureOut">
              <a:rPr lang="de-DE"/>
              <a:t>30.10.2013</a:t>
            </a:fld>
            <a:endParaRPr lang="de-DE"/>
          </a:p>
        </p:txBody>
      </p:sp>
      <p:sp>
        <p:nvSpPr>
          <p:cNvPr id="6" name="Fußzeilenplatzhalter 5"/>
          <p:cNvSpPr>
            <a:spLocks noGrp="1"/>
          </p:cNvSpPr>
          <p:nvPr>
            <p:ph type="ftr" sz="quarter" idx="11"/>
          </p:nvPr>
        </p:nvSpPr>
        <p:spPr bwMode="auto"/>
        <p:txBody>
          <a:bodyPr/>
          <a:lstStyle/>
          <a:p>
            <a:pPr>
              <a:defRPr/>
            </a:pPr>
            <a:endParaRPr lang="de-DE"/>
          </a:p>
        </p:txBody>
      </p:sp>
      <p:sp>
        <p:nvSpPr>
          <p:cNvPr id="7" name="Foliennummernplatzhalter 6"/>
          <p:cNvSpPr>
            <a:spLocks noGrp="1"/>
          </p:cNvSpPr>
          <p:nvPr>
            <p:ph type="sldNum" sz="quarter" idx="12"/>
          </p:nvPr>
        </p:nvSpPr>
        <p:spPr bwMode="auto"/>
        <p:txBody>
          <a:bodyPr/>
          <a:lstStyle/>
          <a:p>
            <a:pPr>
              <a:defRPr/>
            </a:pPr>
            <a:fld id="{08395586-F03A-48D1-94DF-16B239DF4FB5}" type="slidenum">
              <a:rPr lang="de-DE"/>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Vergleich">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9788" y="365125"/>
            <a:ext cx="10515600" cy="1325563"/>
          </a:xfrm>
        </p:spPr>
        <p:txBody>
          <a:bodyPr/>
          <a:lstStyle/>
          <a:p>
            <a:pPr>
              <a:defRPr/>
            </a:pPr>
            <a:r>
              <a:rPr lang="de-DE"/>
              <a:t>Titelmasterformat durch Klicken bearbeiten</a:t>
            </a:r>
            <a:endParaRPr lang="de-DE"/>
          </a:p>
        </p:txBody>
      </p:sp>
      <p:sp>
        <p:nvSpPr>
          <p:cNvPr id="3" name="Textplatzhalt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 bearbeiten</a:t>
            </a:r>
            <a:endParaRPr/>
          </a:p>
        </p:txBody>
      </p:sp>
      <p:sp>
        <p:nvSpPr>
          <p:cNvPr id="4" name="Inhaltsplatzhalter 3"/>
          <p:cNvSpPr>
            <a:spLocks noGrp="1"/>
          </p:cNvSpPr>
          <p:nvPr>
            <p:ph sz="half" idx="2"/>
          </p:nvPr>
        </p:nvSpPr>
        <p:spPr bwMode="auto">
          <a:xfrm>
            <a:off x="839788" y="2505074"/>
            <a:ext cx="5157787" cy="3684588"/>
          </a:xfrm>
        </p:spPr>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5" name="Textplatzhalt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 bearbeiten</a:t>
            </a:r>
            <a:endParaRPr/>
          </a:p>
        </p:txBody>
      </p:sp>
      <p:sp>
        <p:nvSpPr>
          <p:cNvPr id="6" name="Inhaltsplatzhalter 5"/>
          <p:cNvSpPr>
            <a:spLocks noGrp="1"/>
          </p:cNvSpPr>
          <p:nvPr>
            <p:ph sz="quarter" idx="4"/>
          </p:nvPr>
        </p:nvSpPr>
        <p:spPr bwMode="auto">
          <a:xfrm>
            <a:off x="6172200" y="2505074"/>
            <a:ext cx="5183188" cy="3684588"/>
          </a:xfrm>
        </p:spPr>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7" name="Datumsplatzhalter 6"/>
          <p:cNvSpPr>
            <a:spLocks noGrp="1"/>
          </p:cNvSpPr>
          <p:nvPr>
            <p:ph type="dt" sz="half" idx="10"/>
          </p:nvPr>
        </p:nvSpPr>
        <p:spPr bwMode="auto"/>
        <p:txBody>
          <a:bodyPr/>
          <a:lstStyle/>
          <a:p>
            <a:pPr>
              <a:defRPr/>
            </a:pPr>
            <a:fld id="{BCC18F51-09EC-435C-A3BA-64A766E099C0}" type="datetimeFigureOut">
              <a:rPr lang="de-DE"/>
              <a:t>30.10.2013</a:t>
            </a:fld>
            <a:endParaRPr lang="de-DE"/>
          </a:p>
        </p:txBody>
      </p:sp>
      <p:sp>
        <p:nvSpPr>
          <p:cNvPr id="8" name="Fußzeilenplatzhalter 7"/>
          <p:cNvSpPr>
            <a:spLocks noGrp="1"/>
          </p:cNvSpPr>
          <p:nvPr>
            <p:ph type="ftr" sz="quarter" idx="11"/>
          </p:nvPr>
        </p:nvSpPr>
        <p:spPr bwMode="auto"/>
        <p:txBody>
          <a:bodyPr/>
          <a:lstStyle/>
          <a:p>
            <a:pPr>
              <a:defRPr/>
            </a:pPr>
            <a:endParaRPr lang="de-DE"/>
          </a:p>
        </p:txBody>
      </p:sp>
      <p:sp>
        <p:nvSpPr>
          <p:cNvPr id="9" name="Foliennummernplatzhalter 8"/>
          <p:cNvSpPr>
            <a:spLocks noGrp="1"/>
          </p:cNvSpPr>
          <p:nvPr>
            <p:ph type="sldNum" sz="quarter" idx="12"/>
          </p:nvPr>
        </p:nvSpPr>
        <p:spPr bwMode="auto"/>
        <p:txBody>
          <a:bodyPr/>
          <a:lstStyle/>
          <a:p>
            <a:pPr>
              <a:defRPr/>
            </a:pPr>
            <a:fld id="{08395586-F03A-48D1-94DF-16B239DF4FB5}" type="slidenum">
              <a:rPr lang="de-DE"/>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Nur Titel">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Titelmasterformat durch Klicken bearbeiten</a:t>
            </a:r>
            <a:endParaRPr lang="de-DE"/>
          </a:p>
        </p:txBody>
      </p:sp>
      <p:sp>
        <p:nvSpPr>
          <p:cNvPr id="3" name="Datumsplatzhalter 2"/>
          <p:cNvSpPr>
            <a:spLocks noGrp="1"/>
          </p:cNvSpPr>
          <p:nvPr>
            <p:ph type="dt" sz="half" idx="10"/>
          </p:nvPr>
        </p:nvSpPr>
        <p:spPr bwMode="auto"/>
        <p:txBody>
          <a:bodyPr/>
          <a:lstStyle/>
          <a:p>
            <a:pPr>
              <a:defRPr/>
            </a:pPr>
            <a:fld id="{BCC18F51-09EC-435C-A3BA-64A766E099C0}" type="datetimeFigureOut">
              <a:rPr lang="de-DE"/>
              <a:t>30.10.2013</a:t>
            </a:fld>
            <a:endParaRPr lang="de-DE"/>
          </a:p>
        </p:txBody>
      </p:sp>
      <p:sp>
        <p:nvSpPr>
          <p:cNvPr id="4" name="Fußzeilenplatzhalter 3"/>
          <p:cNvSpPr>
            <a:spLocks noGrp="1"/>
          </p:cNvSpPr>
          <p:nvPr>
            <p:ph type="ftr" sz="quarter" idx="11"/>
          </p:nvPr>
        </p:nvSpPr>
        <p:spPr bwMode="auto"/>
        <p:txBody>
          <a:bodyPr/>
          <a:lstStyle/>
          <a:p>
            <a:pPr>
              <a:defRPr/>
            </a:pPr>
            <a:endParaRPr lang="de-DE"/>
          </a:p>
        </p:txBody>
      </p:sp>
      <p:sp>
        <p:nvSpPr>
          <p:cNvPr id="5" name="Foliennummernplatzhalter 4"/>
          <p:cNvSpPr>
            <a:spLocks noGrp="1"/>
          </p:cNvSpPr>
          <p:nvPr>
            <p:ph type="sldNum" sz="quarter" idx="12"/>
          </p:nvPr>
        </p:nvSpPr>
        <p:spPr bwMode="auto"/>
        <p:txBody>
          <a:bodyPr/>
          <a:lstStyle/>
          <a:p>
            <a:pPr>
              <a:defRPr/>
            </a:pPr>
            <a:fld id="{08395586-F03A-48D1-94DF-16B239DF4FB5}" type="slidenum">
              <a:rPr lang="de-DE"/>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Leer">
    <p:spTree>
      <p:nvGrpSpPr>
        <p:cNvPr id="1" name=""/>
        <p:cNvGrpSpPr/>
        <p:nvPr/>
      </p:nvGrpSpPr>
      <p:grpSpPr bwMode="auto">
        <a:xfrm>
          <a:off x="0" y="0"/>
          <a:ext cx="0" cy="0"/>
          <a:chOff x="0" y="0"/>
          <a:chExt cx="0" cy="0"/>
        </a:xfrm>
      </p:grpSpPr>
      <p:sp>
        <p:nvSpPr>
          <p:cNvPr id="2" name="Datumsplatzhalter 1"/>
          <p:cNvSpPr>
            <a:spLocks noGrp="1"/>
          </p:cNvSpPr>
          <p:nvPr>
            <p:ph type="dt" sz="half" idx="10"/>
          </p:nvPr>
        </p:nvSpPr>
        <p:spPr bwMode="auto"/>
        <p:txBody>
          <a:bodyPr/>
          <a:lstStyle/>
          <a:p>
            <a:pPr>
              <a:defRPr/>
            </a:pPr>
            <a:fld id="{BCC18F51-09EC-435C-A3BA-64A766E099C0}" type="datetimeFigureOut">
              <a:rPr lang="de-DE"/>
              <a:t>30.10.2013</a:t>
            </a:fld>
            <a:endParaRPr lang="de-DE"/>
          </a:p>
        </p:txBody>
      </p:sp>
      <p:sp>
        <p:nvSpPr>
          <p:cNvPr id="3" name="Fußzeilenplatzhalter 2"/>
          <p:cNvSpPr>
            <a:spLocks noGrp="1"/>
          </p:cNvSpPr>
          <p:nvPr>
            <p:ph type="ftr" sz="quarter" idx="11"/>
          </p:nvPr>
        </p:nvSpPr>
        <p:spPr bwMode="auto"/>
        <p:txBody>
          <a:bodyPr/>
          <a:lstStyle/>
          <a:p>
            <a:pPr>
              <a:defRPr/>
            </a:pPr>
            <a:endParaRPr lang="de-DE"/>
          </a:p>
        </p:txBody>
      </p:sp>
      <p:sp>
        <p:nvSpPr>
          <p:cNvPr id="4" name="Foliennummernplatzhalter 3"/>
          <p:cNvSpPr>
            <a:spLocks noGrp="1"/>
          </p:cNvSpPr>
          <p:nvPr>
            <p:ph type="sldNum" sz="quarter" idx="12"/>
          </p:nvPr>
        </p:nvSpPr>
        <p:spPr bwMode="auto"/>
        <p:txBody>
          <a:bodyPr/>
          <a:lstStyle/>
          <a:p>
            <a:pPr>
              <a:defRPr/>
            </a:pPr>
            <a:fld id="{08395586-F03A-48D1-94DF-16B239DF4FB5}" type="slidenum">
              <a:rPr lang="de-DE"/>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Inhalt mit Überschrif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9788" y="457200"/>
            <a:ext cx="3932237" cy="1600200"/>
          </a:xfrm>
        </p:spPr>
        <p:txBody>
          <a:bodyPr anchor="b"/>
          <a:lstStyle>
            <a:lvl1pPr>
              <a:defRPr sz="3200"/>
            </a:lvl1pPr>
          </a:lstStyle>
          <a:p>
            <a:pPr>
              <a:defRPr/>
            </a:pPr>
            <a:r>
              <a:rPr lang="de-DE"/>
              <a:t>Titelmasterformat durch Klicken bearbeiten</a:t>
            </a:r>
            <a:endParaRPr lang="de-DE"/>
          </a:p>
        </p:txBody>
      </p:sp>
      <p:sp>
        <p:nvSpPr>
          <p:cNvPr id="3" name="Inhaltsplatzhalt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Textplatzhalt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de-DE"/>
              <a:t>Textmasterformat bearbeiten</a:t>
            </a:r>
            <a:endParaRPr/>
          </a:p>
        </p:txBody>
      </p:sp>
      <p:sp>
        <p:nvSpPr>
          <p:cNvPr id="5" name="Datumsplatzhalter 4"/>
          <p:cNvSpPr>
            <a:spLocks noGrp="1"/>
          </p:cNvSpPr>
          <p:nvPr>
            <p:ph type="dt" sz="half" idx="10"/>
          </p:nvPr>
        </p:nvSpPr>
        <p:spPr bwMode="auto"/>
        <p:txBody>
          <a:bodyPr/>
          <a:lstStyle/>
          <a:p>
            <a:pPr>
              <a:defRPr/>
            </a:pPr>
            <a:fld id="{BCC18F51-09EC-435C-A3BA-64A766E099C0}" type="datetimeFigureOut">
              <a:rPr lang="de-DE"/>
              <a:t>30.10.2013</a:t>
            </a:fld>
            <a:endParaRPr lang="de-DE"/>
          </a:p>
        </p:txBody>
      </p:sp>
      <p:sp>
        <p:nvSpPr>
          <p:cNvPr id="6" name="Fußzeilenplatzhalter 5"/>
          <p:cNvSpPr>
            <a:spLocks noGrp="1"/>
          </p:cNvSpPr>
          <p:nvPr>
            <p:ph type="ftr" sz="quarter" idx="11"/>
          </p:nvPr>
        </p:nvSpPr>
        <p:spPr bwMode="auto"/>
        <p:txBody>
          <a:bodyPr/>
          <a:lstStyle/>
          <a:p>
            <a:pPr>
              <a:defRPr/>
            </a:pPr>
            <a:endParaRPr lang="de-DE"/>
          </a:p>
        </p:txBody>
      </p:sp>
      <p:sp>
        <p:nvSpPr>
          <p:cNvPr id="7" name="Foliennummernplatzhalter 6"/>
          <p:cNvSpPr>
            <a:spLocks noGrp="1"/>
          </p:cNvSpPr>
          <p:nvPr>
            <p:ph type="sldNum" sz="quarter" idx="12"/>
          </p:nvPr>
        </p:nvSpPr>
        <p:spPr bwMode="auto"/>
        <p:txBody>
          <a:bodyPr/>
          <a:lstStyle/>
          <a:p>
            <a:pPr>
              <a:defRPr/>
            </a:pPr>
            <a:fld id="{08395586-F03A-48D1-94DF-16B239DF4FB5}" type="slidenum">
              <a:rPr lang="de-DE"/>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Bild mit Überschrif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9788" y="457200"/>
            <a:ext cx="3932237" cy="1600200"/>
          </a:xfrm>
        </p:spPr>
        <p:txBody>
          <a:bodyPr anchor="b"/>
          <a:lstStyle>
            <a:lvl1pPr>
              <a:defRPr sz="3200"/>
            </a:lvl1pPr>
          </a:lstStyle>
          <a:p>
            <a:pPr>
              <a:defRPr/>
            </a:pPr>
            <a:r>
              <a:rPr lang="de-DE"/>
              <a:t>Titelmasterformat durch Klicken bearbeiten</a:t>
            </a:r>
            <a:endParaRPr lang="de-DE"/>
          </a:p>
        </p:txBody>
      </p:sp>
      <p:sp>
        <p:nvSpPr>
          <p:cNvPr id="3" name="Bildplatzhalter 2"/>
          <p:cNvSpPr>
            <a:spLocks noChangeAspect="1" noGrp="1"/>
          </p:cNvSpPr>
          <p:nvPr>
            <p:ph type="pic" idx="1"/>
          </p:nvPr>
        </p:nvSpPr>
        <p:spPr bwMode="auto">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de-DE"/>
              <a:t>Klicken Sie auf das Symbol, um ein Bild hinzuzufügen</a:t>
            </a:r>
            <a:endParaRPr lang="de-DE"/>
          </a:p>
        </p:txBody>
      </p:sp>
      <p:sp>
        <p:nvSpPr>
          <p:cNvPr id="4" name="Textplatzhalt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de-DE"/>
              <a:t>Textmasterformat bearbeiten</a:t>
            </a:r>
            <a:endParaRPr/>
          </a:p>
        </p:txBody>
      </p:sp>
      <p:sp>
        <p:nvSpPr>
          <p:cNvPr id="5" name="Datumsplatzhalter 4"/>
          <p:cNvSpPr>
            <a:spLocks noGrp="1"/>
          </p:cNvSpPr>
          <p:nvPr>
            <p:ph type="dt" sz="half" idx="10"/>
          </p:nvPr>
        </p:nvSpPr>
        <p:spPr bwMode="auto"/>
        <p:txBody>
          <a:bodyPr/>
          <a:lstStyle/>
          <a:p>
            <a:pPr>
              <a:defRPr/>
            </a:pPr>
            <a:fld id="{BCC18F51-09EC-435C-A3BA-64A766E099C0}" type="datetimeFigureOut">
              <a:rPr lang="de-DE"/>
              <a:t>30.10.2013</a:t>
            </a:fld>
            <a:endParaRPr lang="de-DE"/>
          </a:p>
        </p:txBody>
      </p:sp>
      <p:sp>
        <p:nvSpPr>
          <p:cNvPr id="6" name="Fußzeilenplatzhalter 5"/>
          <p:cNvSpPr>
            <a:spLocks noGrp="1"/>
          </p:cNvSpPr>
          <p:nvPr>
            <p:ph type="ftr" sz="quarter" idx="11"/>
          </p:nvPr>
        </p:nvSpPr>
        <p:spPr bwMode="auto"/>
        <p:txBody>
          <a:bodyPr/>
          <a:lstStyle/>
          <a:p>
            <a:pPr>
              <a:defRPr/>
            </a:pPr>
            <a:endParaRPr lang="de-DE"/>
          </a:p>
        </p:txBody>
      </p:sp>
      <p:sp>
        <p:nvSpPr>
          <p:cNvPr id="7" name="Foliennummernplatzhalter 6"/>
          <p:cNvSpPr>
            <a:spLocks noGrp="1"/>
          </p:cNvSpPr>
          <p:nvPr>
            <p:ph type="sldNum" sz="quarter" idx="12"/>
          </p:nvPr>
        </p:nvSpPr>
        <p:spPr bwMode="auto"/>
        <p:txBody>
          <a:bodyPr/>
          <a:lstStyle/>
          <a:p>
            <a:pPr>
              <a:defRPr/>
            </a:pPr>
            <a:fld id="{08395586-F03A-48D1-94DF-16B239DF4FB5}" type="slidenum">
              <a:rPr lang="de-DE"/>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el und vertikaler Text">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Titelmasterformat durch Klicken bearbeiten</a:t>
            </a:r>
            <a:endParaRPr lang="de-DE"/>
          </a:p>
        </p:txBody>
      </p:sp>
      <p:sp>
        <p:nvSpPr>
          <p:cNvPr id="3" name="Vertikaler Textplatzhalter 2"/>
          <p:cNvSpPr>
            <a:spLocks noGrp="1"/>
          </p:cNvSpPr>
          <p:nvPr>
            <p:ph type="body" orient="vert" idx="1"/>
          </p:nvPr>
        </p:nvSpPr>
        <p:spPr bwMode="auto"/>
        <p:txBody>
          <a:bodyPr vert="eaVert"/>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30.10.2013</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Vertikaler Titel und Text">
    <p:spTree>
      <p:nvGrpSpPr>
        <p:cNvPr id="1" name=""/>
        <p:cNvGrpSpPr/>
        <p:nvPr/>
      </p:nvGrpSpPr>
      <p:grpSpPr bwMode="auto">
        <a:xfrm>
          <a:off x="0" y="0"/>
          <a:ext cx="0" cy="0"/>
          <a:chOff x="0" y="0"/>
          <a:chExt cx="0" cy="0"/>
        </a:xfrm>
      </p:grpSpPr>
      <p:sp>
        <p:nvSpPr>
          <p:cNvPr id="2" name="Vertikaler Titel 1"/>
          <p:cNvSpPr>
            <a:spLocks noGrp="1"/>
          </p:cNvSpPr>
          <p:nvPr>
            <p:ph type="title" orient="vert"/>
          </p:nvPr>
        </p:nvSpPr>
        <p:spPr bwMode="auto">
          <a:xfrm>
            <a:off x="8724900" y="365125"/>
            <a:ext cx="2628900" cy="5811838"/>
          </a:xfrm>
        </p:spPr>
        <p:txBody>
          <a:bodyPr vert="eaVert"/>
          <a:lstStyle/>
          <a:p>
            <a:pPr>
              <a:defRPr/>
            </a:pPr>
            <a:r>
              <a:rPr lang="de-DE"/>
              <a:t>Titelmasterformat durch Klicken bearbeiten</a:t>
            </a:r>
            <a:endParaRPr lang="de-DE"/>
          </a:p>
        </p:txBody>
      </p:sp>
      <p:sp>
        <p:nvSpPr>
          <p:cNvPr id="3" name="Vertikaler Textplatzhalter 2"/>
          <p:cNvSpPr>
            <a:spLocks noGrp="1"/>
          </p:cNvSpPr>
          <p:nvPr>
            <p:ph type="body" orient="vert" idx="1"/>
          </p:nvPr>
        </p:nvSpPr>
        <p:spPr bwMode="auto">
          <a:xfrm>
            <a:off x="838200" y="365125"/>
            <a:ext cx="7734300" cy="5811838"/>
          </a:xfrm>
        </p:spPr>
        <p:txBody>
          <a:bodyPr vert="eaVert"/>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30.10.2013</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a:t>
            </a:fld>
            <a:endParaRPr lang="de-DE"/>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2" name="Titelplatzhalt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de-DE"/>
              <a:t>Titelmasterformat durch Klicken bearbeiten</a:t>
            </a:r>
            <a:endParaRPr lang="de-DE"/>
          </a:p>
        </p:txBody>
      </p:sp>
      <p:sp>
        <p:nvSpPr>
          <p:cNvPr id="3" name="Textplatzhalt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Datumsplatzhalt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CC18F51-09EC-435C-A3BA-64A766E099C0}" type="datetimeFigureOut">
              <a:rPr lang="de-DE"/>
              <a:t>30.10.2013</a:t>
            </a:fld>
            <a:endParaRPr lang="de-DE"/>
          </a:p>
        </p:txBody>
      </p:sp>
      <p:sp>
        <p:nvSpPr>
          <p:cNvPr id="5" name="Fußzeilenplatzhalt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de-DE"/>
          </a:p>
        </p:txBody>
      </p:sp>
      <p:sp>
        <p:nvSpPr>
          <p:cNvPr id="6" name="Foliennummernplatzhalt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395586-F03A-48D1-94DF-16B239DF4FB5}" type="slidenum">
              <a:rPr lang="de-DE"/>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media1.sv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media2.svg"/><Relationship Id="rId5" Type="http://schemas.openxmlformats.org/officeDocument/2006/relationships/image" Target="../media/image3.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davrot.github.io/pytutorial/workflow/python_pure/" TargetMode="External"/><Relationship Id="rId4" Type="http://schemas.openxmlformats.org/officeDocument/2006/relationships/hyperlink" Target="https://pytorch.org/get-started/locally/#start-locally"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pytorch.org/" TargetMode="External"/><Relationship Id="rId4" Type="http://schemas.openxmlformats.org/officeDocument/2006/relationships/hyperlink" Target="https://github.com/pytorch/vision" TargetMode="External"/><Relationship Id="rId5" Type="http://schemas.openxmlformats.org/officeDocument/2006/relationships/hyperlink" Target="https://github.com/pytorch/audio" TargetMode="External"/><Relationship Id="rId6" Type="http://schemas.openxmlformats.org/officeDocument/2006/relationships/hyperlink" Target="https://github.com/pytorch/text" TargetMode="Externa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d2l.ai/d2l-en.pdf" TargetMode="External"/><Relationship Id="rId4" Type="http://schemas.openxmlformats.org/officeDocument/2006/relationships/image" Target="../media/image4.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pytorch.org/docs/stable/nn.html" TargetMode="External"/><Relationship Id="rId4" Type="http://schemas.openxmlformats.org/officeDocument/2006/relationships/image" Target="../media/image6.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pytorch.org/docs/stable/nn.html#containers" TargetMode="External"/><Relationship Id="rId4" Type="http://schemas.openxmlformats.org/officeDocument/2006/relationships/hyperlink" Target="https://pytorch.org/docs/stable/generated/torch.nn.Module.html#torch.nn.Module" TargetMode="Externa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pytorch.org/docs/stable/nn.html#containers" TargetMode="External"/><Relationship Id="rId4" Type="http://schemas.openxmlformats.org/officeDocument/2006/relationships/hyperlink" Target="https://pytorch.org/docs/stable/generated/torch.nn.Sequential.html#torch.nn.Sequential" TargetMode="Externa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pytorch.org/docs/stable/nn.html#linear-layers" TargetMode="External"/><Relationship Id="rId4" Type="http://schemas.openxmlformats.org/officeDocument/2006/relationships/hyperlink" Target="https://pytorch.org/docs/stable/generated/torch.nn.Identity.html#torch.nn.Identity" TargetMode="External"/><Relationship Id="rId5" Type="http://schemas.openxmlformats.org/officeDocument/2006/relationships/hyperlink" Target="https://pytorch.org/docs/stable/generated/torch.nn.Linear.html#torch.nn.Linear" TargetMode="External"/><Relationship Id="rId6" Type="http://schemas.openxmlformats.org/officeDocument/2006/relationships/hyperlink" Target="https://pytorch.org/docs/stable/generated/torch.nn.Bilinear.html#torch.nn.Bilinear" TargetMode="External"/><Relationship Id="rId7" Type="http://schemas.openxmlformats.org/officeDocument/2006/relationships/hyperlink" Target="https://pytorch.org/docs/stable/generated/torch.nn.LazyLinear.html#torch.nn.LazyLinear" TargetMode="Externa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pytorch.org/docs/stable/nn.html#convolution-layers" TargetMode="External"/><Relationship Id="rId4" Type="http://schemas.openxmlformats.org/officeDocument/2006/relationships/hyperlink" Target="https://pytorch.org/docs/stable/generated/torch.nn.Conv1d.html#torch.nn.Conv1d" TargetMode="External"/><Relationship Id="rId5" Type="http://schemas.openxmlformats.org/officeDocument/2006/relationships/hyperlink" Target="https://pytorch.org/docs/stable/generated/torch.nn.Conv2d.html#torch.nn.Conv2d" TargetMode="External"/><Relationship Id="rId6" Type="http://schemas.openxmlformats.org/officeDocument/2006/relationships/hyperlink" Target="https://pytorch.org/docs/stable/generated/torch.nn.Conv3d.html#torch.nn.Conv3d" TargetMode="Externa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pytorch.org/docs/stable/nn.html#pooling-layers" TargetMode="External"/><Relationship Id="rId4" Type="http://schemas.openxmlformats.org/officeDocument/2006/relationships/hyperlink" Target="https://pytorch.org/docs/stable/generated/torch.nn.MaxPool1d.html#torch.nn.MaxPool1d" TargetMode="External"/><Relationship Id="rId5" Type="http://schemas.openxmlformats.org/officeDocument/2006/relationships/hyperlink" Target="https://pytorch.org/docs/stable/generated/torch.nn.MaxPool2d.html#torch.nn.MaxPool2d" TargetMode="External"/><Relationship Id="rId6" Type="http://schemas.openxmlformats.org/officeDocument/2006/relationships/hyperlink" Target="https://pytorch.org/docs/stable/generated/torch.nn.MaxPool3d.html#torch.nn.MaxPool3d" TargetMode="External"/><Relationship Id="rId7" Type="http://schemas.openxmlformats.org/officeDocument/2006/relationships/hyperlink" Target="https://pytorch.org/docs/stable/generated/torch.nn.AvgPool1d.html#torch.nn.AvgPool1d" TargetMode="External"/><Relationship Id="rId8" Type="http://schemas.openxmlformats.org/officeDocument/2006/relationships/hyperlink" Target="https://pytorch.org/docs/stable/generated/torch.nn.AvgPool2d.html#torch.nn.AvgPool2d" TargetMode="External"/><Relationship Id="rId9" Type="http://schemas.openxmlformats.org/officeDocument/2006/relationships/hyperlink" Target="https://pytorch.org/docs/stable/generated/torch.nn.AvgPool3d.html#torch.nn.AvgPool3d" TargetMode="Externa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7.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pytorch.org/docs/stable/nn.html#padding-layers" TargetMode="Externa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8.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0.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1.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s://pytorch.org/docs/stable/nn.html#non-linear-activations-weighted-sum-nonlinearity" TargetMode="External"/><Relationship Id="rId4" Type="http://schemas.openxmlformats.org/officeDocument/2006/relationships/hyperlink" Target="https://pytorch.org/docs/stable/generated/torch.nn.LeakyReLU.html#torch.nn.LeakyReLU" TargetMode="External"/><Relationship Id="rId5" Type="http://schemas.openxmlformats.org/officeDocument/2006/relationships/hyperlink" Target="https://pytorch.org/docs/stable/generated/torch.nn.ReLU.html#torch.nn.ReLU" TargetMode="Externa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pytorch.org/docs/stable/nn.html#non-linear-activations-weighted-sum-nonlinearity" TargetMode="External"/><Relationship Id="rId4" Type="http://schemas.openxmlformats.org/officeDocument/2006/relationships/hyperlink" Target="https://pytorch.org/docs/stable/generated/torch.nn.Sigmoid.html#torch.nn.Sigmoid" TargetMode="External"/><Relationship Id="rId5" Type="http://schemas.openxmlformats.org/officeDocument/2006/relationships/hyperlink" Target="https://pytorch.org/docs/stable/generated/torch.nn.Tanh.html#torch.nn.Tanh" TargetMode="Externa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2.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pytorch.org/docs/stable/nn.html#non-linear-activations-other" TargetMode="External"/><Relationship Id="rId4" Type="http://schemas.openxmlformats.org/officeDocument/2006/relationships/hyperlink" Target="https://pytorch.org/docs/stable/generated/torch.nn.BatchNorm1d.html#torch.nn.BatchNorm1d" TargetMode="External"/><Relationship Id="rId5" Type="http://schemas.openxmlformats.org/officeDocument/2006/relationships/hyperlink" Target="https://pytorch.org/docs/stable/generated/torch.nn.BatchNorm2d.html#torch.nn.BatchNorm2d" TargetMode="External"/><Relationship Id="rId6" Type="http://schemas.openxmlformats.org/officeDocument/2006/relationships/hyperlink" Target="https://pytorch.org/docs/stable/generated/torch.nn.BatchNorm3d.html#torch.nn.BatchNorm3d" TargetMode="External"/><Relationship Id="rId7" Type="http://schemas.openxmlformats.org/officeDocument/2006/relationships/hyperlink" Target="https://pytorch.org/docs/stable/generated/torch.nn.LayerNorm.html" TargetMode="Externa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3.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4.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5.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6.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pytorch.org/docs/stable/nn.html#recurrent-layers" TargetMode="External"/><Relationship Id="rId4" Type="http://schemas.openxmlformats.org/officeDocument/2006/relationships/hyperlink" Target="https://pytorch.org/docs/stable/generated/torch.nn.RNN.html#torch.nn.RNN" TargetMode="External"/><Relationship Id="rId5" Type="http://schemas.openxmlformats.org/officeDocument/2006/relationships/hyperlink" Target="https://pytorch.org/docs/stable/generated/torch.nn.LSTM.html#torch.nn.LSTM" TargetMode="External"/><Relationship Id="rId6" Type="http://schemas.openxmlformats.org/officeDocument/2006/relationships/hyperlink" Target="https://pytorch.org/docs/stable/generated/torch.nn.GRU.html#torch.nn.GRU" TargetMode="Externa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7.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8.png"/><Relationship Id="rId4" Type="http://schemas.openxmlformats.org/officeDocument/2006/relationships/image" Target="../media/image29.pn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https://pytorch.org/docs/stable/nn.html#transformer-layers"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0.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1.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hyperlink" Target="https://pytorch.org/docs/stable/nn.html#dropout-layers" TargetMode="External"/><Relationship Id="rId4" Type="http://schemas.openxmlformats.org/officeDocument/2006/relationships/hyperlink" Target="https://pytorch.org/docs/stable/generated/torch.nn.Dropout.html#torch.nn.Dropout" TargetMode="External"/><Relationship Id="rId5" Type="http://schemas.openxmlformats.org/officeDocument/2006/relationships/hyperlink" Target="https://pytorch.org/docs/stable/generated/torch.nn.Dropout1d.html#torch.nn.Dropout1d" TargetMode="External"/><Relationship Id="rId6" Type="http://schemas.openxmlformats.org/officeDocument/2006/relationships/hyperlink" Target="https://pytorch.org/docs/stable/generated/torch.nn.Dropout2d.html#torch.nn.Dropout2d" TargetMode="External"/><Relationship Id="rId7" Type="http://schemas.openxmlformats.org/officeDocument/2006/relationships/hyperlink" Target="https://pytorch.org/docs/stable/generated/torch.nn.Dropout3d.html#torch.nn.Dropout3d" TargetMode="Externa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2.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s://pytorch.org/docs/stable/nn.html#sparse-layers" TargetMode="Externa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3.pn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hyperlink" Target="https://pytorch.org/docs/stable/nn.html#distance-functions" TargetMode="Externa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4.pn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hyperlink" Target="https://pytorch.org/docs/stable/nn.html#loss-functions" TargetMode="External"/><Relationship Id="rId4" Type="http://schemas.openxmlformats.org/officeDocument/2006/relationships/hyperlink" Target="https://pytorch.org/docs/stable/generated/torch.nn.MSELoss.html#torch.nn.MSELoss" TargetMode="External"/><Relationship Id="rId5" Type="http://schemas.openxmlformats.org/officeDocument/2006/relationships/hyperlink" Target="https://pytorch.org/docs/stable/generated/torch.nn.CrossEntropyLoss.html#torch.nn.CrossEntropyLoss" TargetMode="Externa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hyperlink" Target="https://pytorch.org/docs/stable/nn.html#module-torch.nn.utils" TargetMode="External"/><Relationship Id="rId4" Type="http://schemas.openxmlformats.org/officeDocument/2006/relationships/hyperlink" Target="https://pytorch.org/docs/stable/generated/torch.nn.Flatten.html#torch.nn.Flatten" TargetMode="External"/><Relationship Id="rId5" Type="http://schemas.openxmlformats.org/officeDocument/2006/relationships/hyperlink" Target="https://pytorch.org/docs/stable/generated/torch.nn.Unflatten.html#torch.nn.Unflatten" TargetMode="External"/><Relationship Id="rId6" Type="http://schemas.openxmlformats.org/officeDocument/2006/relationships/hyperlink" Target="https://pytorch.org/docs/stable/nn.html#quantized-functions" TargetMode="External"/><Relationship Id="rId7" Type="http://schemas.openxmlformats.org/officeDocument/2006/relationships/hyperlink" Target="https://pytorch.org/docs/stable/quantization.html#quantization-doc" TargetMode="External"/><Relationship Id="rId8" Type="http://schemas.openxmlformats.org/officeDocument/2006/relationships/hyperlink" Target="https://pytorch.org/docs/stable/nn.html#sparse-layers" TargetMode="External"/><Relationship Id="rId9" Type="http://schemas.openxmlformats.org/officeDocument/2006/relationships/hyperlink" Target="https://pytorch.org/docs/stable/nn.html#vision-layers" TargetMode="External"/><Relationship Id="rId10" Type="http://schemas.openxmlformats.org/officeDocument/2006/relationships/hyperlink" Target="https://pytorch.org/docs/stable/nn.html#dataparallel-layers-multi-gpu-distributed" TargetMode="Externa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138752497" name=""/>
          <p:cNvPicPr>
            <a:picLocks noChangeAspect="1"/>
          </p:cNvPicPr>
          <p:nvPr/>
        </p:nvPicPr>
        <p:blipFill>
          <a:blip r:embed="rId3">
            <a:extLst>
              <a:ext uri="{96DAC541-7B7A-43D3-8B79-37D633B846F1}">
                <asvg:svgBlip xmlns:asvg="http://schemas.microsoft.com/office/drawing/2016/SVG/main" r:embed="rId4"/>
              </a:ext>
            </a:extLst>
          </a:blip>
          <a:stretch/>
        </p:blipFill>
        <p:spPr bwMode="auto">
          <a:xfrm flipH="0" flipV="0">
            <a:off x="3847536" y="330454"/>
            <a:ext cx="3558430" cy="3558430"/>
          </a:xfrm>
          <a:prstGeom prst="rect">
            <a:avLst/>
          </a:prstGeom>
        </p:spPr>
      </p:pic>
      <p:sp>
        <p:nvSpPr>
          <p:cNvPr id="1573238489" name=""/>
          <p:cNvSpPr txBox="1"/>
          <p:nvPr/>
        </p:nvSpPr>
        <p:spPr bwMode="auto">
          <a:xfrm flipH="0" flipV="0">
            <a:off x="1939664" y="4311854"/>
            <a:ext cx="7502118" cy="161579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sz="3600"/>
              <a:t>PyTorch Introduction </a:t>
            </a:r>
            <a:endParaRPr sz="3600"/>
          </a:p>
          <a:p>
            <a:pPr algn="ctr">
              <a:defRPr/>
            </a:pPr>
            <a:r>
              <a:rPr lang="en-GB" sz="3600" b="0" i="0" u="none" strike="noStrike" cap="none" spc="0">
                <a:solidFill>
                  <a:schemeClr val="tx1"/>
                </a:solidFill>
                <a:latin typeface="Arial"/>
                <a:ea typeface="Arial"/>
                <a:cs typeface="Arial"/>
              </a:rPr>
              <a:t>A Stroll Through the Zoo of </a:t>
            </a:r>
            <a:r>
              <a:rPr sz="3600"/>
              <a:t>PyTorch</a:t>
            </a:r>
            <a:endParaRPr sz="3600"/>
          </a:p>
          <a:p>
            <a:pPr algn="ctr">
              <a:defRPr/>
            </a:pPr>
            <a:r>
              <a:rPr lang="en-GB" sz="2800" b="0" i="0" u="none" strike="noStrike" cap="none" spc="0">
                <a:solidFill>
                  <a:schemeClr val="tx1"/>
                </a:solidFill>
                <a:latin typeface="Arial"/>
                <a:ea typeface="Arial"/>
                <a:cs typeface="Arial"/>
              </a:rPr>
              <a:t>David Rotermund &amp; Udo Ernst</a:t>
            </a:r>
            <a:endParaRPr sz="3600"/>
          </a:p>
        </p:txBody>
      </p:sp>
      <p:sp>
        <p:nvSpPr>
          <p:cNvPr id="1307676638" name=""/>
          <p:cNvSpPr txBox="1"/>
          <p:nvPr/>
        </p:nvSpPr>
        <p:spPr bwMode="auto">
          <a:xfrm flipH="0" flipV="0">
            <a:off x="1066209" y="6042741"/>
            <a:ext cx="18363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575624550" name=""/>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342900" y="466473"/>
            <a:ext cx="4648199" cy="1152523"/>
          </a:xfrm>
          <a:prstGeom prst="rect">
            <a:avLst/>
          </a:prstGeom>
        </p:spPr>
      </p:pic>
      <p:pic>
        <p:nvPicPr>
          <p:cNvPr id="874457431" name=""/>
          <p:cNvPicPr>
            <a:picLocks noChangeAspect="1"/>
          </p:cNvPicPr>
          <p:nvPr/>
        </p:nvPicPr>
        <p:blipFill>
          <a:blip r:embed="rId5"/>
          <a:stretch/>
        </p:blipFill>
        <p:spPr bwMode="auto">
          <a:xfrm>
            <a:off x="110288" y="1864893"/>
            <a:ext cx="952498" cy="952498"/>
          </a:xfrm>
          <a:prstGeom prst="rect">
            <a:avLst/>
          </a:prstGeom>
        </p:spPr>
      </p:pic>
      <p:sp>
        <p:nvSpPr>
          <p:cNvPr id="1308301875" name=""/>
          <p:cNvSpPr txBox="1"/>
          <p:nvPr/>
        </p:nvSpPr>
        <p:spPr bwMode="auto">
          <a:xfrm flipH="0" flipV="0">
            <a:off x="1344550" y="1915025"/>
            <a:ext cx="9736272" cy="420659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0" i="0" u="none" strike="noStrike" cap="none" spc="0">
                <a:solidFill>
                  <a:schemeClr val="tx1"/>
                </a:solidFill>
                <a:latin typeface="Arial"/>
                <a:ea typeface="Arial"/>
                <a:cs typeface="Arial"/>
              </a:rPr>
              <a:t>PyTorch is a machine learning library based on the Torch library,[4][5][6] used for applications such as computer vision and natural language processing,[7] originally developed by Meta AI and now part of the Linux Foundation umbrella.[8][9][10][11] It is one of the most popular deep learning frameworks, alongside others such as TensorFlow,[12] offering free and open-source software released under the modified BSD license. Although the Python interface is more polished and the primary focus of development, PyTorch also has a C++ interface.[13]</a:t>
            </a:r>
            <a:endParaRPr lang="de-DE" sz="1800" b="0" i="0" u="none" strike="noStrike" cap="none" spc="0">
              <a:solidFill>
                <a:schemeClr val="tx1"/>
              </a:solidFill>
              <a:latin typeface="Arial"/>
              <a:cs typeface="Arial"/>
            </a:endParaRPr>
          </a:p>
          <a:p>
            <a:pPr>
              <a:defRPr/>
            </a:pPr>
            <a:endParaRPr lang="de-DE" sz="1800" b="0" i="0" u="none" strike="noStrike" cap="none" spc="0">
              <a:solidFill>
                <a:schemeClr val="tx1"/>
              </a:solidFill>
              <a:latin typeface="Arial"/>
              <a:cs typeface="Arial"/>
            </a:endParaRPr>
          </a:p>
          <a:p>
            <a:pPr>
              <a:defRPr/>
            </a:pPr>
            <a:r>
              <a:rPr lang="de-DE" sz="1800" b="0" i="0" u="none" strike="noStrike" cap="none" spc="0">
                <a:solidFill>
                  <a:schemeClr val="tx1"/>
                </a:solidFill>
                <a:latin typeface="Arial"/>
                <a:ea typeface="Arial"/>
                <a:cs typeface="Arial"/>
              </a:rPr>
              <a:t>A number of pieces of deep learning software are built on top of PyTorch, including Tesla Autopilot,[14] Uber's Pyro,[15] Hugging Face's Transformers,[16][17] and Catalyst.[18][19]</a:t>
            </a:r>
            <a:endParaRPr lang="de-DE" sz="1800" b="0" i="0" u="none" strike="noStrike" cap="none" spc="0">
              <a:solidFill>
                <a:schemeClr val="tx1"/>
              </a:solidFill>
              <a:latin typeface="Arial"/>
              <a:cs typeface="Arial"/>
            </a:endParaRPr>
          </a:p>
          <a:p>
            <a:pPr>
              <a:defRPr/>
            </a:pPr>
            <a:endParaRPr lang="de-DE" sz="1800" b="0" i="0" u="none" strike="noStrike" cap="none" spc="0">
              <a:solidFill>
                <a:schemeClr val="tx1"/>
              </a:solidFill>
              <a:latin typeface="Arial"/>
              <a:cs typeface="Arial"/>
            </a:endParaRPr>
          </a:p>
          <a:p>
            <a:pPr>
              <a:defRPr/>
            </a:pPr>
            <a:r>
              <a:rPr lang="de-DE" sz="1800" b="0" i="0" u="none" strike="noStrike" cap="none" spc="0">
                <a:solidFill>
                  <a:schemeClr val="tx1"/>
                </a:solidFill>
                <a:latin typeface="Arial"/>
                <a:ea typeface="Arial"/>
                <a:cs typeface="Arial"/>
              </a:rPr>
              <a:t>PyTorch provides two high-level features:[20]</a:t>
            </a:r>
            <a:endParaRPr lang="de-DE" sz="1800" b="0" i="0" u="none" strike="noStrike" cap="none" spc="0">
              <a:solidFill>
                <a:schemeClr val="tx1"/>
              </a:solidFill>
              <a:latin typeface="Arial"/>
              <a:cs typeface="Arial"/>
            </a:endParaRPr>
          </a:p>
          <a:p>
            <a:pPr>
              <a:defRPr/>
            </a:pPr>
            <a:endParaRPr lang="de-DE" sz="1800" b="0" i="0" u="none" strike="noStrike" cap="none" spc="0">
              <a:solidFill>
                <a:schemeClr val="tx1"/>
              </a:solidFill>
              <a:latin typeface="Arial"/>
              <a:cs typeface="Arial"/>
            </a:endParaRPr>
          </a:p>
          <a:p>
            <a:pPr marL="283878" indent="-283878">
              <a:buFont typeface="Arial"/>
              <a:buChar char="•"/>
              <a:defRPr/>
            </a:pPr>
            <a:r>
              <a:rPr lang="de-DE" sz="1800" b="0" i="0" u="none" strike="noStrike" cap="none" spc="0">
                <a:solidFill>
                  <a:schemeClr val="tx1"/>
                </a:solidFill>
                <a:latin typeface="Arial"/>
                <a:ea typeface="Arial"/>
                <a:cs typeface="Arial"/>
              </a:rPr>
              <a:t>Tensor computing (like NumPy) with strong acceleration via graphics processing units (GPU)</a:t>
            </a:r>
            <a:endParaRPr lang="de-DE" sz="1800" b="0" i="0" u="none" strike="noStrike" cap="none" spc="0">
              <a:solidFill>
                <a:schemeClr val="tx1"/>
              </a:solidFill>
              <a:latin typeface="Arial"/>
              <a:cs typeface="Arial"/>
            </a:endParaRPr>
          </a:p>
          <a:p>
            <a:pPr marL="283878" indent="-283878">
              <a:buFont typeface="Arial"/>
              <a:buChar char="•"/>
              <a:defRPr/>
            </a:pPr>
            <a:r>
              <a:rPr lang="de-DE" sz="1800" b="0" i="0" u="none" strike="noStrike" cap="none" spc="0">
                <a:solidFill>
                  <a:schemeClr val="tx1"/>
                </a:solidFill>
                <a:latin typeface="Arial"/>
                <a:ea typeface="Arial"/>
                <a:cs typeface="Arial"/>
              </a:rPr>
              <a:t>Deep neural networks built on a tape-based automatic differentiation system</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52952984" name="Titel 1"/>
          <p:cNvSpPr>
            <a:spLocks noGrp="1"/>
          </p:cNvSpPr>
          <p:nvPr>
            <p:ph type="title"/>
          </p:nvPr>
        </p:nvSpPr>
        <p:spPr bwMode="auto"/>
        <p:txBody>
          <a:bodyPr/>
          <a:lstStyle/>
          <a:p>
            <a:pPr>
              <a:defRPr/>
            </a:pPr>
            <a:r>
              <a:rPr/>
              <a:t>Installing PyTorch</a:t>
            </a:r>
            <a:endParaRPr lang="en-GB"/>
          </a:p>
        </p:txBody>
      </p:sp>
      <p:sp>
        <p:nvSpPr>
          <p:cNvPr id="1343520709" name="Inhaltsplatzhalter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fontScale="60000" lnSpcReduction="8000"/>
          </a:bodyPr>
          <a:lstStyle/>
          <a:p>
            <a:pPr>
              <a:defRPr/>
            </a:pPr>
            <a:r>
              <a:rPr lang="de-DE" sz="2800" b="1" i="0" u="none" strike="noStrike" cap="none" spc="0">
                <a:solidFill>
                  <a:schemeClr val="tx1"/>
                </a:solidFill>
                <a:latin typeface="Arial"/>
                <a:ea typeface="Arial"/>
                <a:cs typeface="Arial"/>
              </a:rPr>
              <a:t>Windows</a:t>
            </a:r>
            <a:endParaRPr sz="2800" b="1" i="0" u="none" strike="noStrike" cap="none" spc="0">
              <a:solidFill>
                <a:schemeClr val="tx1"/>
              </a:solidFill>
              <a:latin typeface="Arial"/>
              <a:cs typeface="Arial"/>
            </a:endParaRPr>
          </a:p>
          <a:p>
            <a:pPr>
              <a:buFont typeface="Wingdings"/>
              <a:buChar char="§"/>
              <a:defRPr/>
            </a:pPr>
            <a:r>
              <a:rPr lang="de-DE" sz="2800" b="0" i="1" u="none" strike="noStrike" cap="none" spc="0">
                <a:solidFill>
                  <a:schemeClr val="tx1"/>
                </a:solidFill>
                <a:latin typeface="Arial"/>
                <a:ea typeface="Arial"/>
                <a:cs typeface="Arial"/>
              </a:rPr>
              <a:t>CPU only</a:t>
            </a:r>
            <a:endParaRPr sz="2800" b="0" i="1" u="none" strike="noStrike" cap="none" spc="0">
              <a:solidFill>
                <a:schemeClr val="tx1"/>
              </a:solidFill>
              <a:latin typeface="Arial"/>
              <a:cs typeface="Arial"/>
            </a:endParaRPr>
          </a:p>
          <a:p>
            <a:pPr marL="0" indent="0">
              <a:buFont typeface="Arial"/>
              <a:buNone/>
              <a:defRPr/>
            </a:pPr>
            <a:r>
              <a:rPr lang="de-DE" sz="2800" b="0" i="0" u="none" strike="noStrike" cap="none" spc="0">
                <a:solidFill>
                  <a:schemeClr val="tx1"/>
                </a:solidFill>
                <a:latin typeface="Arial"/>
                <a:ea typeface="Arial"/>
                <a:cs typeface="Arial"/>
              </a:rPr>
              <a:t>pip3 install torch torchvision torchaudio torchtext </a:t>
            </a:r>
            <a:endParaRPr lang="de-DE" sz="2800" b="0" i="0" u="none" strike="noStrike" cap="none" spc="0">
              <a:solidFill>
                <a:schemeClr val="tx1"/>
              </a:solidFill>
              <a:latin typeface="Arial"/>
              <a:cs typeface="Arial"/>
            </a:endParaRPr>
          </a:p>
          <a:p>
            <a:pPr>
              <a:buFont typeface="Wingdings"/>
              <a:buChar char="§"/>
              <a:defRPr/>
            </a:pPr>
            <a:r>
              <a:rPr lang="de-DE" sz="2800" b="0" i="1" u="none" strike="noStrike" cap="none" spc="0">
                <a:solidFill>
                  <a:schemeClr val="tx1"/>
                </a:solidFill>
                <a:latin typeface="Arial"/>
                <a:ea typeface="Arial"/>
                <a:cs typeface="Arial"/>
              </a:rPr>
              <a:t>NVidia GPU</a:t>
            </a:r>
            <a:endParaRPr sz="2800" b="0" i="1" u="none" strike="noStrike" cap="none" spc="0">
              <a:solidFill>
                <a:schemeClr val="tx1"/>
              </a:solidFill>
              <a:latin typeface="Arial"/>
              <a:cs typeface="Arial"/>
            </a:endParaRPr>
          </a:p>
          <a:p>
            <a:pPr marL="0" indent="0">
              <a:buFont typeface="Arial"/>
              <a:buNone/>
              <a:defRPr/>
            </a:pPr>
            <a:r>
              <a:rPr lang="de-DE" sz="2800" b="0" i="0" u="none" strike="noStrike" cap="none" spc="0">
                <a:solidFill>
                  <a:schemeClr val="tx1"/>
                </a:solidFill>
                <a:latin typeface="Arial"/>
                <a:ea typeface="Arial"/>
                <a:cs typeface="Arial"/>
              </a:rPr>
              <a:t>pip3 install torch torchvision torchaudio torchtext  --index-url https://download.pytorch.org/whl/cu121</a:t>
            </a:r>
            <a:endParaRPr lang="de-DE" sz="2800" b="0" i="0" u="none" strike="noStrike" cap="none" spc="0">
              <a:solidFill>
                <a:schemeClr val="tx1"/>
              </a:solidFill>
              <a:latin typeface="Arial"/>
              <a:cs typeface="Arial"/>
            </a:endParaRPr>
          </a:p>
          <a:p>
            <a:pPr marL="0" indent="0">
              <a:buFont typeface="Arial"/>
              <a:buNone/>
              <a:defRPr/>
            </a:pPr>
            <a:endParaRPr sz="2800" b="1" i="0" u="none" strike="noStrike" cap="none" spc="0">
              <a:solidFill>
                <a:schemeClr val="tx1"/>
              </a:solidFill>
              <a:latin typeface="Arial"/>
              <a:cs typeface="Arial"/>
            </a:endParaRPr>
          </a:p>
          <a:p>
            <a:pPr>
              <a:defRPr/>
            </a:pPr>
            <a:r>
              <a:rPr lang="de-DE" sz="2800" b="1" i="0" u="none" strike="noStrike" cap="none" spc="0">
                <a:solidFill>
                  <a:schemeClr val="tx1"/>
                </a:solidFill>
                <a:latin typeface="Arial"/>
                <a:ea typeface="Arial"/>
                <a:cs typeface="Arial"/>
              </a:rPr>
              <a:t>Linux</a:t>
            </a:r>
            <a:endParaRPr lang="de-DE" sz="2800" b="1" i="0" u="none" strike="noStrike" cap="none" spc="0">
              <a:solidFill>
                <a:schemeClr val="tx1"/>
              </a:solidFill>
              <a:latin typeface="Arial"/>
              <a:ea typeface="Arial"/>
              <a:cs typeface="Arial"/>
            </a:endParaRPr>
          </a:p>
          <a:p>
            <a:pPr>
              <a:buFont typeface="Wingdings"/>
              <a:buChar char="§"/>
              <a:defRPr/>
            </a:pPr>
            <a:r>
              <a:rPr lang="de-DE" sz="2800" b="0" i="1" u="none" strike="noStrike" cap="none" spc="0">
                <a:solidFill>
                  <a:schemeClr val="tx1"/>
                </a:solidFill>
                <a:latin typeface="Arial"/>
                <a:ea typeface="Arial"/>
                <a:cs typeface="Arial"/>
              </a:rPr>
              <a:t>CPU only</a:t>
            </a:r>
            <a:endParaRPr sz="2800" b="0" i="1" u="none" strike="noStrike" cap="none" spc="0">
              <a:solidFill>
                <a:schemeClr val="tx1"/>
              </a:solidFill>
              <a:latin typeface="Arial"/>
              <a:cs typeface="Arial"/>
            </a:endParaRPr>
          </a:p>
          <a:p>
            <a:pPr marL="0" indent="0">
              <a:buFont typeface="Arial"/>
              <a:buNone/>
              <a:defRPr/>
            </a:pPr>
            <a:r>
              <a:rPr lang="de-DE" sz="2800" b="0" i="0" u="none" strike="noStrike" cap="none" spc="0">
                <a:solidFill>
                  <a:schemeClr val="tx1"/>
                </a:solidFill>
                <a:latin typeface="Arial"/>
                <a:ea typeface="Arial"/>
                <a:cs typeface="Arial"/>
              </a:rPr>
              <a:t>cd /home/[YOURUSERNAME]/P3.12/bin</a:t>
            </a:r>
            <a:endParaRPr lang="de-DE" sz="2800" b="0" i="0" u="none" strike="noStrike" cap="none" spc="0">
              <a:solidFill>
                <a:schemeClr val="tx1"/>
              </a:solidFill>
              <a:latin typeface="Arial"/>
              <a:cs typeface="Arial"/>
            </a:endParaRPr>
          </a:p>
          <a:p>
            <a:pPr marL="0" indent="0">
              <a:buFont typeface="Arial"/>
              <a:buNone/>
              <a:defRPr/>
            </a:pPr>
            <a:r>
              <a:rPr lang="de-DE" sz="2800" b="0" i="0" u="none" strike="noStrike" cap="none" spc="0">
                <a:solidFill>
                  <a:schemeClr val="tx1"/>
                </a:solidFill>
                <a:latin typeface="Arial"/>
                <a:ea typeface="Arial"/>
                <a:cs typeface="Arial"/>
              </a:rPr>
              <a:t>./pip3 install torch torchvision torchaudio torchtext --index-url https://download.pytorch.org/whl/cpu</a:t>
            </a:r>
            <a:endParaRPr lang="de-DE" sz="2800" b="0" i="0" u="none" strike="noStrike" cap="none" spc="0">
              <a:solidFill>
                <a:schemeClr val="tx1"/>
              </a:solidFill>
              <a:latin typeface="Arial"/>
              <a:cs typeface="Arial"/>
            </a:endParaRPr>
          </a:p>
          <a:p>
            <a:pPr>
              <a:buFont typeface="Wingdings"/>
              <a:buChar char="§"/>
              <a:defRPr/>
            </a:pPr>
            <a:r>
              <a:rPr lang="de-DE" sz="2800" b="0" i="1" u="none" strike="noStrike" cap="none" spc="0">
                <a:solidFill>
                  <a:schemeClr val="tx1"/>
                </a:solidFill>
                <a:latin typeface="Arial"/>
                <a:ea typeface="Arial"/>
                <a:cs typeface="Arial"/>
              </a:rPr>
              <a:t>NVidia GPU</a:t>
            </a:r>
            <a:endParaRPr sz="2800" b="0" i="1" u="none" strike="noStrike" cap="none" spc="0">
              <a:solidFill>
                <a:schemeClr val="tx1"/>
              </a:solidFill>
              <a:latin typeface="Arial"/>
              <a:cs typeface="Arial"/>
            </a:endParaRPr>
          </a:p>
          <a:p>
            <a:pPr marL="0" indent="0">
              <a:buFont typeface="Arial"/>
              <a:buNone/>
              <a:defRPr/>
            </a:pPr>
            <a:r>
              <a:rPr lang="de-DE" sz="2800" b="0" i="0" u="none" strike="noStrike" cap="none" spc="0">
                <a:solidFill>
                  <a:schemeClr val="tx1"/>
                </a:solidFill>
                <a:latin typeface="Arial"/>
                <a:ea typeface="Arial"/>
                <a:cs typeface="Arial"/>
              </a:rPr>
              <a:t>cd /home/[YOURUSERNAME]/P3.12/bin</a:t>
            </a:r>
            <a:endParaRPr lang="de-DE" sz="2800" b="0" i="0" u="none" strike="noStrike" cap="none" spc="0">
              <a:solidFill>
                <a:schemeClr val="tx1"/>
              </a:solidFill>
              <a:latin typeface="Arial"/>
              <a:cs typeface="Arial"/>
            </a:endParaRPr>
          </a:p>
          <a:p>
            <a:pPr marL="0" indent="0">
              <a:buFont typeface="Arial"/>
              <a:buNone/>
              <a:defRPr/>
            </a:pPr>
            <a:r>
              <a:rPr lang="de-DE" sz="2800" b="0" i="0" u="none" strike="noStrike" cap="none" spc="0">
                <a:solidFill>
                  <a:schemeClr val="tx1"/>
                </a:solidFill>
                <a:latin typeface="Arial"/>
                <a:ea typeface="Arial"/>
                <a:cs typeface="Arial"/>
              </a:rPr>
              <a:t>./pip3 install torch torchvision torchaudio torchtext</a:t>
            </a:r>
            <a:endParaRPr/>
          </a:p>
        </p:txBody>
      </p:sp>
      <p:sp>
        <p:nvSpPr>
          <p:cNvPr id="1679564803" name=""/>
          <p:cNvSpPr txBox="1"/>
          <p:nvPr/>
        </p:nvSpPr>
        <p:spPr bwMode="auto">
          <a:xfrm flipH="0" flipV="0">
            <a:off x="6247418" y="6416840"/>
            <a:ext cx="5774672"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u="sng">
                <a:hlinkClick r:id="rId3" tooltip="https://davrot.github.io/pytutorial/workflow/python_pure/"/>
              </a:rPr>
              <a:t>https://davrot.github.io/pytutorial/workflow/python_pure/</a:t>
            </a:r>
            <a:endParaRPr/>
          </a:p>
        </p:txBody>
      </p:sp>
      <p:sp>
        <p:nvSpPr>
          <p:cNvPr id="1092879264" name=""/>
          <p:cNvSpPr txBox="1"/>
          <p:nvPr/>
        </p:nvSpPr>
        <p:spPr bwMode="auto">
          <a:xfrm flipH="0" flipV="0">
            <a:off x="8151216" y="91827"/>
            <a:ext cx="3871236" cy="36611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u="sng">
                <a:solidFill>
                  <a:schemeClr val="hlink"/>
                </a:solidFill>
                <a:hlinkClick r:id="rId4" tooltip="https://pytorch.org/get-started/locally/#start-locally"/>
              </a:rPr>
              <a:t>Check here</a:t>
            </a:r>
            <a:r>
              <a:rPr sz="1450" b="0" i="0" u="none">
                <a:solidFill>
                  <a:srgbClr val="3C3C3C"/>
                </a:solidFill>
                <a:latin typeface="Arial"/>
                <a:ea typeface="Arial"/>
                <a:cs typeface="Arial"/>
              </a:rPr>
              <a:t> </a:t>
            </a:r>
            <a:r>
              <a:rPr sz="1450" b="0" i="0" u="none">
                <a:solidFill>
                  <a:srgbClr val="3C3C3C"/>
                </a:solidFill>
                <a:latin typeface="Arial"/>
                <a:ea typeface="Arial"/>
                <a:cs typeface="Arial"/>
              </a:rPr>
              <a:t>for an installation configurator.</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18246667" name="Titel 1"/>
          <p:cNvSpPr>
            <a:spLocks noGrp="1"/>
          </p:cNvSpPr>
          <p:nvPr>
            <p:ph type="title"/>
          </p:nvPr>
        </p:nvSpPr>
        <p:spPr bwMode="auto"/>
        <p:txBody>
          <a:bodyPr/>
          <a:lstStyle/>
          <a:p>
            <a:pPr>
              <a:defRPr/>
            </a:pPr>
            <a:r>
              <a:rPr/>
              <a:t>PyTorch Packages</a:t>
            </a:r>
            <a:endParaRPr/>
          </a:p>
        </p:txBody>
      </p:sp>
      <p:graphicFrame>
        <p:nvGraphicFramePr>
          <p:cNvPr id="2146378047" name=""/>
          <p:cNvGraphicFramePr>
            <a:graphicFrameLocks xmlns:a="http://schemas.openxmlformats.org/drawingml/2006/main"/>
          </p:cNvGraphicFramePr>
          <p:nvPr/>
        </p:nvGraphicFramePr>
        <p:xfrm>
          <a:off x="768682" y="1461835"/>
          <a:ext cx="10852840" cy="3487419"/>
        </p:xfrm>
        <a:graphic>
          <a:graphicData uri="http://schemas.openxmlformats.org/drawingml/2006/table">
            <a:tbl>
              <a:tblPr firstRow="1" firstCol="0" lastRow="0" lastCol="0" bandRow="1" bandCol="0">
                <a:tableStyleId>{5C22544A-7EE6-4342-B048-85BDC9FD1C3A}</a:tableStyleId>
              </a:tblPr>
              <a:tblGrid>
                <a:gridCol w="5420070"/>
                <a:gridCol w="5420070"/>
              </a:tblGrid>
              <a:tr h="365760">
                <a:tc>
                  <a:txBody>
                    <a:bodyPr/>
                    <a:p>
                      <a:pPr>
                        <a:defRPr/>
                      </a:pPr>
                      <a:r>
                        <a:rPr sz="1400" b="1" i="0" u="none">
                          <a:solidFill>
                            <a:srgbClr val="3C3C3C"/>
                          </a:solidFill>
                          <a:latin typeface="Arial"/>
                          <a:ea typeface="Arial"/>
                          <a:cs typeface="Arial"/>
                        </a:rPr>
                        <a:t>Package</a:t>
                      </a:r>
                      <a:endParaRPr/>
                    </a:p>
                  </a:txBody>
                  <a:tcPr/>
                </a:tc>
                <a:tc>
                  <a:txBody>
                    <a:bodyPr/>
                    <a:p>
                      <a:pPr>
                        <a:defRPr/>
                      </a:pPr>
                      <a:endParaRPr/>
                    </a:p>
                  </a:txBody>
                  <a:tcPr/>
                </a:tc>
              </a:tr>
              <a:tr h="365760">
                <a:tc>
                  <a:txBody>
                    <a:bodyPr/>
                    <a:p>
                      <a:pPr>
                        <a:defRPr/>
                      </a:pPr>
                      <a:r>
                        <a:rPr sz="1400" b="0" i="0" u="sng">
                          <a:solidFill>
                            <a:srgbClr val="3C3C3C"/>
                          </a:solidFill>
                          <a:latin typeface="Arial"/>
                          <a:ea typeface="Arial"/>
                          <a:cs typeface="Arial"/>
                          <a:hlinkClick r:id="rId3" tooltip="https://pytorch.org/"/>
                        </a:rPr>
                        <a:t>torch</a:t>
                      </a:r>
                      <a:endParaRPr/>
                    </a:p>
                  </a:txBody>
                  <a:tcPr/>
                </a:tc>
                <a:tc>
                  <a:txBody>
                    <a:bodyPr/>
                    <a:p>
                      <a:pPr>
                        <a:defRPr/>
                      </a:pPr>
                      <a:r>
                        <a:rPr lang="de-DE" sz="1800" b="0" i="0" u="none" strike="noStrike" cap="none" spc="0">
                          <a:solidFill>
                            <a:schemeClr val="dk1"/>
                          </a:solidFill>
                          <a:latin typeface="Arial"/>
                          <a:ea typeface="Arial"/>
                          <a:cs typeface="Arial"/>
                        </a:rPr>
                        <a:t>PyTorch is a Python package that provides two high-level features: a. Tensor computation (like NumPy) with strong GPU acceleration b. Deep neural networks built on a tape-based autograd system</a:t>
                      </a:r>
                      <a:endParaRPr/>
                    </a:p>
                  </a:txBody>
                  <a:tcPr/>
                </a:tc>
              </a:tr>
              <a:tr h="365760">
                <a:tc>
                  <a:txBody>
                    <a:bodyPr/>
                    <a:p>
                      <a:pPr>
                        <a:defRPr/>
                      </a:pPr>
                      <a:r>
                        <a:rPr u="sng">
                          <a:hlinkClick r:id="rId4" tooltip="https://github.com/pytorch/vision"/>
                        </a:rPr>
                        <a:t>torchvision</a:t>
                      </a:r>
                      <a:endParaRPr/>
                    </a:p>
                  </a:txBody>
                  <a:tcPr/>
                </a:tc>
                <a:tc>
                  <a:txBody>
                    <a:bodyPr/>
                    <a:p>
                      <a:pPr>
                        <a:defRPr/>
                      </a:pPr>
                      <a:r>
                        <a:rPr lang="de-DE" sz="1800" b="0" i="0" u="none" strike="noStrike" cap="none" spc="0">
                          <a:solidFill>
                            <a:schemeClr val="dk1"/>
                          </a:solidFill>
                          <a:latin typeface="Arial"/>
                          <a:ea typeface="Arial"/>
                          <a:cs typeface="Arial"/>
                        </a:rPr>
                        <a:t>The torchvision package consists of popular datasets, model architectures, and common image transformations for computer vision.</a:t>
                      </a:r>
                      <a:endParaRPr/>
                    </a:p>
                  </a:txBody>
                  <a:tcPr/>
                </a:tc>
              </a:tr>
              <a:tr h="365760">
                <a:tc>
                  <a:txBody>
                    <a:bodyPr/>
                    <a:p>
                      <a:pPr>
                        <a:defRPr/>
                      </a:pPr>
                      <a:r>
                        <a:rPr u="sng">
                          <a:hlinkClick r:id="rId5" tooltip="https://github.com/pytorch/audio"/>
                        </a:rPr>
                        <a:t>torchaudio</a:t>
                      </a:r>
                      <a:endParaRPr/>
                    </a:p>
                  </a:txBody>
                  <a:tcPr/>
                </a:tc>
                <a:tc>
                  <a:txBody>
                    <a:bodyPr/>
                    <a:p>
                      <a:pPr>
                        <a:defRPr/>
                      </a:pPr>
                      <a:r>
                        <a:rPr lang="de-DE" sz="1800" b="0" i="0" u="none" strike="noStrike" cap="none" spc="0">
                          <a:solidFill>
                            <a:schemeClr val="dk1"/>
                          </a:solidFill>
                          <a:latin typeface="Arial"/>
                          <a:ea typeface="Arial"/>
                          <a:cs typeface="Arial"/>
                        </a:rPr>
                        <a:t>The aim of torchaudio is to apply PyTorch to the audio domain.</a:t>
                      </a:r>
                      <a:endParaRPr/>
                    </a:p>
                  </a:txBody>
                  <a:tcPr/>
                </a:tc>
              </a:tr>
              <a:tr h="365760">
                <a:tc>
                  <a:txBody>
                    <a:bodyPr/>
                    <a:p>
                      <a:pPr>
                        <a:defRPr/>
                      </a:pPr>
                      <a:r>
                        <a:rPr u="sng">
                          <a:hlinkClick r:id="rId6" tooltip="https://github.com/pytorch/text"/>
                        </a:rPr>
                        <a:t>torchtext</a:t>
                      </a:r>
                      <a:endParaRPr/>
                    </a:p>
                  </a:txBody>
                  <a:tcPr/>
                </a:tc>
                <a:tc>
                  <a:txBody>
                    <a:bodyPr/>
                    <a:p>
                      <a:pPr>
                        <a:defRPr/>
                      </a:pPr>
                      <a:r>
                        <a:rPr lang="de-DE" sz="1800" b="0" i="0" u="none" strike="noStrike" cap="none" spc="0">
                          <a:solidFill>
                            <a:schemeClr val="dk1"/>
                          </a:solidFill>
                          <a:latin typeface="Arial"/>
                          <a:ea typeface="Arial"/>
                          <a:cs typeface="Arial"/>
                        </a:rPr>
                        <a:t>Models, data loaders and abstractions for language processing, powered by PyTorch</a:t>
                      </a:r>
                      <a:endParaRPr/>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12532140" name="Titel 1"/>
          <p:cNvSpPr>
            <a:spLocks noGrp="1"/>
          </p:cNvSpPr>
          <p:nvPr>
            <p:ph type="title"/>
          </p:nvPr>
        </p:nvSpPr>
        <p:spPr bwMode="auto"/>
        <p:txBody>
          <a:bodyPr/>
          <a:lstStyle/>
          <a:p>
            <a:pPr marL="0" indent="0">
              <a:buFont typeface="Arial"/>
              <a:buNone/>
              <a:defRPr/>
            </a:pPr>
            <a:r>
              <a:rPr lang="en-GB" sz="4400" b="0" i="0" u="none" strike="noStrike" cap="none" spc="0">
                <a:solidFill>
                  <a:schemeClr val="tx1"/>
                </a:solidFill>
                <a:latin typeface="Arial"/>
                <a:ea typeface="Arial"/>
                <a:cs typeface="Arial"/>
              </a:rPr>
              <a:t>Open Book: Dive into Deep Learning</a:t>
            </a:r>
            <a:endParaRPr sz="4400" b="0" i="0" u="none" strike="noStrike" cap="none" spc="0">
              <a:solidFill>
                <a:schemeClr val="tx1"/>
              </a:solidFill>
              <a:latin typeface="Arial"/>
              <a:cs typeface="Arial"/>
            </a:endParaRPr>
          </a:p>
        </p:txBody>
      </p:sp>
      <p:sp>
        <p:nvSpPr>
          <p:cNvPr id="939831340" name="Inhaltsplatzhalter 2"/>
          <p:cNvSpPr>
            <a:spLocks noGrp="1"/>
          </p:cNvSpPr>
          <p:nvPr>
            <p:ph idx="1"/>
          </p:nvPr>
        </p:nvSpPr>
        <p:spPr bwMode="auto">
          <a:xfrm flipH="0" flipV="0">
            <a:off x="838198" y="1825624"/>
            <a:ext cx="6106880" cy="4351338"/>
          </a:xfrm>
        </p:spPr>
        <p:txBody>
          <a:bodyPr/>
          <a:lstStyle/>
          <a:p>
            <a:pPr>
              <a:defRPr/>
            </a:pPr>
            <a:r>
              <a:rPr lang="en-GB" sz="2800" b="0" i="0" u="none" strike="noStrike" cap="none" spc="0">
                <a:solidFill>
                  <a:schemeClr val="tx1"/>
                </a:solidFill>
                <a:latin typeface="Arial"/>
                <a:ea typeface="Arial"/>
                <a:cs typeface="Arial"/>
              </a:rPr>
              <a:t>ASTON ZHANG</a:t>
            </a:r>
            <a:endParaRPr lang="en-GB" sz="2800" b="0" i="0" u="none" strike="noStrike" cap="none" spc="0">
              <a:solidFill>
                <a:schemeClr val="tx1"/>
              </a:solidFill>
              <a:latin typeface="Arial"/>
              <a:ea typeface="Arial"/>
              <a:cs typeface="Arial"/>
            </a:endParaRPr>
          </a:p>
          <a:p>
            <a:pPr>
              <a:defRPr/>
            </a:pPr>
            <a:r>
              <a:rPr lang="en-GB" sz="2800" b="0" i="0" u="none" strike="noStrike" cap="none" spc="0">
                <a:solidFill>
                  <a:schemeClr val="tx1"/>
                </a:solidFill>
                <a:latin typeface="Arial"/>
                <a:ea typeface="Arial"/>
                <a:cs typeface="Arial"/>
              </a:rPr>
              <a:t>ZACHARY C. LIPTON</a:t>
            </a:r>
            <a:endParaRPr lang="en-GB" sz="2800" b="0" i="0" u="none" strike="noStrike" cap="none" spc="0">
              <a:solidFill>
                <a:schemeClr val="tx1"/>
              </a:solidFill>
              <a:latin typeface="Arial"/>
              <a:ea typeface="Arial"/>
              <a:cs typeface="Arial"/>
            </a:endParaRPr>
          </a:p>
          <a:p>
            <a:pPr>
              <a:defRPr/>
            </a:pPr>
            <a:r>
              <a:rPr lang="en-GB" sz="2800" b="0" i="0" u="none" strike="noStrike" cap="none" spc="0">
                <a:solidFill>
                  <a:schemeClr val="tx1"/>
                </a:solidFill>
                <a:latin typeface="Arial"/>
                <a:ea typeface="Arial"/>
                <a:cs typeface="Arial"/>
              </a:rPr>
              <a:t>MU LI</a:t>
            </a:r>
            <a:endParaRPr lang="en-GB" sz="2800" b="0" i="0" u="none" strike="noStrike" cap="none" spc="0">
              <a:solidFill>
                <a:schemeClr val="tx1"/>
              </a:solidFill>
              <a:latin typeface="Arial"/>
              <a:ea typeface="Arial"/>
              <a:cs typeface="Arial"/>
            </a:endParaRPr>
          </a:p>
          <a:p>
            <a:pPr>
              <a:defRPr/>
            </a:pPr>
            <a:r>
              <a:rPr lang="en-GB" sz="2800" b="0" i="0" u="none" strike="noStrike" cap="none" spc="0">
                <a:solidFill>
                  <a:schemeClr val="tx1"/>
                </a:solidFill>
                <a:latin typeface="Arial"/>
                <a:ea typeface="Arial"/>
                <a:cs typeface="Arial"/>
              </a:rPr>
              <a:t>ALEXANDER J. SMOLA </a:t>
            </a:r>
            <a:endParaRPr/>
          </a:p>
          <a:p>
            <a:pPr marL="0" indent="0">
              <a:buFont typeface="Arial"/>
              <a:buNone/>
              <a:defRPr/>
            </a:pPr>
            <a:r>
              <a:rPr u="sng">
                <a:hlinkClick r:id="rId3" tooltip="https://d2l.ai/d2l-en.pdf"/>
              </a:rPr>
              <a:t>https://d2l.ai/d2l-en.pdf</a:t>
            </a:r>
            <a:endParaRPr/>
          </a:p>
        </p:txBody>
      </p:sp>
      <p:pic>
        <p:nvPicPr>
          <p:cNvPr id="236788757" name=""/>
          <p:cNvPicPr>
            <a:picLocks noChangeAspect="1"/>
          </p:cNvPicPr>
          <p:nvPr/>
        </p:nvPicPr>
        <p:blipFill>
          <a:blip r:embed="rId4"/>
          <a:stretch/>
        </p:blipFill>
        <p:spPr bwMode="auto">
          <a:xfrm>
            <a:off x="6360241" y="2243137"/>
            <a:ext cx="5657850" cy="4486275"/>
          </a:xfrm>
          <a:prstGeom prst="rect">
            <a:avLst/>
          </a:prstGeom>
        </p:spPr>
      </p:pic>
      <p:sp>
        <p:nvSpPr>
          <p:cNvPr id="1571327191" name=""/>
          <p:cNvSpPr txBox="1"/>
          <p:nvPr/>
        </p:nvSpPr>
        <p:spPr bwMode="auto">
          <a:xfrm flipH="0" flipV="0">
            <a:off x="-2508729" y="4995688"/>
            <a:ext cx="5582390"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sp>
        <p:nvSpPr>
          <p:cNvPr id="185358646" name=""/>
          <p:cNvSpPr txBox="1"/>
          <p:nvPr/>
        </p:nvSpPr>
        <p:spPr bwMode="auto">
          <a:xfrm flipH="0" flipV="0">
            <a:off x="974032" y="235564"/>
            <a:ext cx="1975221"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Recommendation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13635441"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Welcome to the PyTorch Zoo!</a:t>
            </a:r>
            <a:endParaRPr/>
          </a:p>
        </p:txBody>
      </p:sp>
      <p:sp>
        <p:nvSpPr>
          <p:cNvPr id="1077806747" name="Inhaltsplatzhalter 2"/>
          <p:cNvSpPr>
            <a:spLocks noGrp="1"/>
          </p:cNvSpPr>
          <p:nvPr>
            <p:ph idx="1"/>
          </p:nvPr>
        </p:nvSpPr>
        <p:spPr bwMode="auto">
          <a:xfrm flipH="0" flipV="0">
            <a:off x="838198" y="1825624"/>
            <a:ext cx="6474539" cy="4351338"/>
          </a:xfrm>
        </p:spPr>
        <p:txBody>
          <a:bodyPr/>
          <a:lstStyle/>
          <a:p>
            <a:pPr marL="0" indent="0">
              <a:buFont typeface="Arial"/>
              <a:buNone/>
              <a:defRPr/>
            </a:pPr>
            <a:r>
              <a:rPr/>
              <a:t>I asked our local AI to give us a tour through the PyTorch Layer Zoo....</a:t>
            </a:r>
            <a:endParaRPr/>
          </a:p>
        </p:txBody>
      </p:sp>
      <p:pic>
        <p:nvPicPr>
          <p:cNvPr id="1998931112" name=""/>
          <p:cNvPicPr>
            <a:picLocks noChangeAspect="1"/>
          </p:cNvPicPr>
          <p:nvPr/>
        </p:nvPicPr>
        <p:blipFill>
          <a:blip r:embed="rId3"/>
          <a:stretch/>
        </p:blipFill>
        <p:spPr bwMode="auto">
          <a:xfrm>
            <a:off x="7312740" y="1976692"/>
            <a:ext cx="4876799" cy="48767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85370438" name="Inhaltsplatzhalter 2"/>
          <p:cNvSpPr>
            <a:spLocks noGrp="1"/>
          </p:cNvSpPr>
          <p:nvPr>
            <p:ph idx="1"/>
          </p:nvPr>
        </p:nvSpPr>
        <p:spPr bwMode="auto">
          <a:xfrm>
            <a:off x="838197" y="1073649"/>
            <a:ext cx="10515600" cy="4351338"/>
          </a:xfrm>
        </p:spPr>
        <p:txBody>
          <a:bodyPr/>
          <a:lstStyle/>
          <a:p>
            <a:pPr>
              <a:defRPr/>
            </a:pPr>
            <a:r>
              <a:rPr/>
              <a:t>A network is a combination of</a:t>
            </a:r>
            <a:r>
              <a:rPr u="sng">
                <a:hlinkClick r:id="rId3" tooltip="https://pytorch.org/docs/stable/nn.html"/>
              </a:rPr>
              <a:t> layers</a:t>
            </a:r>
            <a:r>
              <a:rPr/>
              <a:t>. </a:t>
            </a:r>
            <a:endParaRPr/>
          </a:p>
          <a:p>
            <a:pPr>
              <a:defRPr/>
            </a:pPr>
            <a:r>
              <a:rPr/>
              <a:t>When ever we can, we should use existing layers types.</a:t>
            </a:r>
            <a:endParaRPr/>
          </a:p>
          <a:p>
            <a:pPr>
              <a:defRPr/>
            </a:pPr>
            <a:r>
              <a:rPr/>
              <a:t>We can make our own layers.</a:t>
            </a:r>
            <a:endParaRPr/>
          </a:p>
          <a:p>
            <a:pPr>
              <a:defRPr/>
            </a:pPr>
            <a:r>
              <a:rPr/>
              <a:t>Layers are in </a:t>
            </a:r>
            <a:r>
              <a:rPr b="1">
                <a:solidFill>
                  <a:srgbClr val="FF0000"/>
                </a:solidFill>
              </a:rPr>
              <a:t>torch.nn.</a:t>
            </a:r>
            <a:r>
              <a:rPr/>
              <a:t> and the name of layer </a:t>
            </a:r>
            <a:r>
              <a:rPr b="1">
                <a:solidFill>
                  <a:srgbClr val="FF0000"/>
                </a:solidFill>
              </a:rPr>
              <a:t>starts with an upper case letter</a:t>
            </a:r>
            <a:r>
              <a:rPr/>
              <a:t>. </a:t>
            </a:r>
            <a:endParaRPr/>
          </a:p>
          <a:p>
            <a:pPr marL="0" indent="0">
              <a:buFont typeface="Arial"/>
              <a:buNone/>
              <a:defRPr/>
            </a:pPr>
            <a:endParaRPr/>
          </a:p>
          <a:p>
            <a:pPr marL="0" indent="0">
              <a:buFont typeface="Arial"/>
              <a:buNone/>
              <a:defRPr/>
            </a:pPr>
            <a:r>
              <a:rPr/>
              <a:t>Let us look what is available and what is </a:t>
            </a:r>
            <a:r>
              <a:rPr b="1" u="sng">
                <a:solidFill>
                  <a:srgbClr val="FF0000"/>
                </a:solidFill>
              </a:rPr>
              <a:t>relevant</a:t>
            </a:r>
            <a:r>
              <a:rPr/>
              <a:t>.</a:t>
            </a:r>
            <a:endParaRPr/>
          </a:p>
        </p:txBody>
      </p:sp>
      <p:sp>
        <p:nvSpPr>
          <p:cNvPr id="1558841040" name="Titel 1"/>
          <p:cNvSpPr>
            <a:spLocks noGrp="1"/>
          </p:cNvSpPr>
          <p:nvPr/>
        </p:nvSpPr>
        <p:spPr bwMode="auto">
          <a:xfrm flipH="0" flipV="0">
            <a:off x="838197" y="365121"/>
            <a:ext cx="10515600" cy="537240"/>
          </a:xfrm>
        </p:spPr>
        <p:txBody>
          <a:bodyPr vertOverflow="overflow" horzOverflow="overflow" vert="horz" wrap="square" lIns="91440" tIns="45720" rIns="91440" bIns="45720" numCol="1" spcCol="0" rtlCol="0" fromWordArt="0" anchor="ctr" anchorCtr="0" forceAA="0" upright="0" compatLnSpc="0">
            <a:normAutofit fontScale="80000" lnSpcReduction="4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800" b="0" i="0" u="none" strike="noStrike" cap="none" spc="0">
                <a:solidFill>
                  <a:schemeClr val="tx1"/>
                </a:solidFill>
                <a:latin typeface="Arial"/>
                <a:ea typeface="Arial"/>
                <a:cs typeface="Arial"/>
              </a:rPr>
              <a:t>Layers are the basic building blocks in PyTorch</a:t>
            </a:r>
            <a:endParaRPr sz="4800"/>
          </a:p>
        </p:txBody>
      </p:sp>
      <p:pic>
        <p:nvPicPr>
          <p:cNvPr id="292544926" name=""/>
          <p:cNvPicPr>
            <a:picLocks noChangeAspect="1"/>
          </p:cNvPicPr>
          <p:nvPr/>
        </p:nvPicPr>
        <p:blipFill>
          <a:blip r:embed="rId4"/>
          <a:stretch/>
        </p:blipFill>
        <p:spPr bwMode="auto">
          <a:xfrm flipH="0" flipV="0">
            <a:off x="9095887" y="3698385"/>
            <a:ext cx="3093653" cy="30936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84022184"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The Foundation - Module</a:t>
            </a:r>
            <a:endParaRPr/>
          </a:p>
        </p:txBody>
      </p:sp>
      <p:sp>
        <p:nvSpPr>
          <p:cNvPr id="1633065779" name="Inhaltsplatzhalter 2"/>
          <p:cNvSpPr>
            <a:spLocks noGrp="1"/>
          </p:cNvSpPr>
          <p:nvPr>
            <p:ph idx="1"/>
          </p:nvPr>
        </p:nvSpPr>
        <p:spPr bwMode="auto">
          <a:xfrm flipH="0" flipV="0">
            <a:off x="838198" y="1825624"/>
            <a:ext cx="6474540" cy="4351338"/>
          </a:xfrm>
        </p:spPr>
        <p:txBody>
          <a:bodyPr vertOverflow="overflow" horzOverflow="overflow" vert="horz" wrap="square" lIns="91440" tIns="45720" rIns="91440" bIns="45720" numCol="1" spcCol="0" rtlCol="0" fromWordArt="0" anchor="t" anchorCtr="0" forceAA="0" upright="0" compatLnSpc="0">
            <a:normAutofit fontScale="80000" lnSpcReduction="4000"/>
          </a:bodyPr>
          <a:lstStyle/>
          <a:p>
            <a:pPr marL="0" indent="0">
              <a:buFont typeface="Arial"/>
              <a:buNone/>
              <a:defRPr/>
            </a:pPr>
            <a:r>
              <a:rPr lang="en-GB" sz="2800" b="0" i="0" u="none" strike="noStrike" cap="none" spc="0">
                <a:solidFill>
                  <a:schemeClr val="tx1"/>
                </a:solidFill>
                <a:latin typeface="Arial"/>
                <a:ea typeface="Arial"/>
                <a:cs typeface="Arial"/>
              </a:rPr>
              <a:t>The journey begins at the foundation of PyTorch's neural network architecture: Module. This ancestral class is the root of all layers, providing the basic structure and functionality that enables the creation of complex neural networks. Just as a strong foundation is essential for building a sturdy structure, Module lays the groundwork for the various layers and modules that follow, including linear layers, convolutional layers, and more. Explore the fundamental components of Module, such as parameters, buffers, and hooks, to understand how they facilitate the construction of diverse neural network architectures.</a:t>
            </a:r>
            <a:endParaRPr/>
          </a:p>
        </p:txBody>
      </p:sp>
      <p:pic>
        <p:nvPicPr>
          <p:cNvPr id="774005091" name=""/>
          <p:cNvPicPr>
            <a:picLocks noChangeAspect="1"/>
          </p:cNvPicPr>
          <p:nvPr/>
        </p:nvPicPr>
        <p:blipFill>
          <a:blip r:embed="rId3"/>
          <a:stretch/>
        </p:blipFill>
        <p:spPr bwMode="auto">
          <a:xfrm>
            <a:off x="7312740" y="2007418"/>
            <a:ext cx="4876799" cy="48767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17778113" name="Titel 1"/>
          <p:cNvSpPr>
            <a:spLocks noGrp="1"/>
          </p:cNvSpPr>
          <p:nvPr/>
        </p:nvSpPr>
        <p:spPr bwMode="auto">
          <a:xfrm>
            <a:off x="838198" y="211494"/>
            <a:ext cx="10515600" cy="1325562"/>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Existing layers -</a:t>
            </a:r>
            <a:r>
              <a:rPr/>
              <a:t> </a:t>
            </a:r>
            <a:r>
              <a:rPr lang="en-GB" sz="4400" b="0" i="0" u="sng" strike="noStrike" cap="none" spc="0">
                <a:solidFill>
                  <a:schemeClr val="tx1"/>
                </a:solidFill>
                <a:latin typeface="Arial"/>
                <a:ea typeface="Arial"/>
                <a:cs typeface="Arial"/>
                <a:hlinkClick r:id="rId3" tooltip="https://pytorch.org/docs/stable/nn.html#containers"/>
              </a:rPr>
              <a:t>Containers</a:t>
            </a:r>
            <a:endParaRPr/>
          </a:p>
        </p:txBody>
      </p:sp>
      <p:graphicFrame>
        <p:nvGraphicFramePr>
          <p:cNvPr id="821297494" name=""/>
          <p:cNvGraphicFramePr>
            <a:graphicFrameLocks xmlns:a="http://schemas.openxmlformats.org/drawingml/2006/main"/>
          </p:cNvGraphicFramePr>
          <p:nvPr/>
        </p:nvGraphicFramePr>
        <p:xfrm>
          <a:off x="624756" y="1751369"/>
          <a:ext cx="11523222" cy="1747166"/>
        </p:xfrm>
        <a:graphic>
          <a:graphicData uri="http://schemas.openxmlformats.org/drawingml/2006/table">
            <a:tbl>
              <a:tblPr firstRow="1" firstCol="1" lastRow="0" lastCol="0" bandRow="1" bandCol="0"/>
              <a:tblGrid>
                <a:gridCol w="2417539"/>
                <a:gridCol w="8810103"/>
              </a:tblGrid>
              <a:tr h="360141">
                <a:tc>
                  <a:txBody>
                    <a:bodyPr/>
                    <a:p>
                      <a:pPr>
                        <a:defRPr/>
                      </a:pPr>
                      <a:r>
                        <a:rPr lang="en-GB" sz="1800" b="0" i="0" u="sng" strike="noStrike" cap="none" spc="0">
                          <a:solidFill>
                            <a:schemeClr val="tx1"/>
                          </a:solidFill>
                          <a:latin typeface="Arial"/>
                          <a:ea typeface="Arial"/>
                          <a:cs typeface="Arial"/>
                          <a:hlinkClick r:id="rId4" tooltip="https://pytorch.org/docs/stable/generated/torch.nn.Module.html#torch.nn.Module"/>
                        </a:rPr>
                        <a:t>Module</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lang="en-GB" sz="2000" b="0" i="0" u="none" strike="noStrike" cap="none" spc="0">
                          <a:solidFill>
                            <a:srgbClr val="3C3C3C"/>
                          </a:solidFill>
                          <a:latin typeface="Arial"/>
                          <a:ea typeface="Arial"/>
                          <a:cs typeface="Arial"/>
                        </a:rPr>
                        <a:t>Base class for all neural network modules.</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bl>
          </a:graphicData>
        </a:graphic>
      </p:graphicFrame>
      <p:sp>
        <p:nvSpPr>
          <p:cNvPr id="2089454020" name=""/>
          <p:cNvSpPr/>
          <p:nvPr/>
        </p:nvSpPr>
        <p:spPr bwMode="auto">
          <a:xfrm flipH="0" flipV="0">
            <a:off x="399250" y="1836376"/>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282512" name=""/>
          <p:cNvSpPr/>
          <p:nvPr/>
        </p:nvSpPr>
        <p:spPr bwMode="auto">
          <a:xfrm flipH="0" flipV="0">
            <a:off x="10633331" y="1259997"/>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67969115" name=""/>
          <p:cNvSpPr txBox="1"/>
          <p:nvPr/>
        </p:nvSpPr>
        <p:spPr bwMode="auto">
          <a:xfrm flipH="0" flipV="0">
            <a:off x="10801557" y="1149158"/>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8190102"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Sequential Containers - The Snake Pit</a:t>
            </a:r>
            <a:r>
              <a:rPr/>
              <a:t> </a:t>
            </a:r>
            <a:endParaRPr/>
          </a:p>
        </p:txBody>
      </p:sp>
      <p:sp>
        <p:nvSpPr>
          <p:cNvPr id="1370576217" name="Inhaltsplatzhalter 2"/>
          <p:cNvSpPr>
            <a:spLocks noGrp="1"/>
          </p:cNvSpPr>
          <p:nvPr>
            <p:ph idx="1"/>
          </p:nvPr>
        </p:nvSpPr>
        <p:spPr bwMode="auto">
          <a:xfrm flipH="0" flipV="0">
            <a:off x="838198" y="1825624"/>
            <a:ext cx="6474540" cy="4351338"/>
          </a:xfrm>
        </p:spPr>
        <p:txBody>
          <a:bodyPr vertOverflow="overflow" horzOverflow="overflow" vert="horz" wrap="square" lIns="91440" tIns="45720" rIns="91440" bIns="45720" numCol="1" spcCol="0" rtlCol="0" fromWordArt="0" anchor="t" anchorCtr="0" forceAA="0" upright="0" compatLnSpc="0">
            <a:normAutofit fontScale="85000" lnSpcReduction="3000"/>
          </a:bodyPr>
          <a:lstStyle/>
          <a:p>
            <a:pPr marL="0" indent="0">
              <a:buFont typeface="Arial"/>
              <a:buNone/>
              <a:defRPr/>
            </a:pPr>
            <a:r>
              <a:rPr lang="en-GB" sz="2800" b="0" i="0" u="none" strike="noStrike" cap="none" spc="0">
                <a:solidFill>
                  <a:schemeClr val="tx1"/>
                </a:solidFill>
                <a:latin typeface="Arial"/>
                <a:ea typeface="Arial"/>
                <a:cs typeface="Arial"/>
              </a:rPr>
              <a:t>The next exhibit takes you to the Snake Pit, where a winding snake-like structure represents the concept of sequential containers in Python. Just as a snake grows and shrinks as it consumes its prey, a sequential container can dynamically add or remove elements, allowing for efficient storage and manipulation of data. Explore the different segments of the snake, each representing a single element in the container, and learn how indexing and slicing enable you to access and manipulate the data with ease.</a:t>
            </a:r>
            <a:endParaRPr/>
          </a:p>
        </p:txBody>
      </p:sp>
      <p:pic>
        <p:nvPicPr>
          <p:cNvPr id="1614370532" name=""/>
          <p:cNvPicPr>
            <a:picLocks noChangeAspect="1"/>
          </p:cNvPicPr>
          <p:nvPr/>
        </p:nvPicPr>
        <p:blipFill>
          <a:blip r:embed="rId3"/>
          <a:stretch/>
        </p:blipFill>
        <p:spPr bwMode="auto">
          <a:xfrm>
            <a:off x="7312740" y="1986934"/>
            <a:ext cx="4876799" cy="48767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2752437"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Existing layers -</a:t>
            </a:r>
            <a:r>
              <a:rPr/>
              <a:t> </a:t>
            </a:r>
            <a:r>
              <a:rPr lang="en-GB" sz="4400" b="0" i="0" u="sng" strike="noStrike" cap="none" spc="0">
                <a:solidFill>
                  <a:schemeClr val="tx1"/>
                </a:solidFill>
                <a:latin typeface="Arial"/>
                <a:ea typeface="Arial"/>
                <a:cs typeface="Arial"/>
                <a:hlinkClick r:id="rId3" tooltip="https://pytorch.org/docs/stable/nn.html#containers"/>
              </a:rPr>
              <a:t>Containers</a:t>
            </a:r>
            <a:endParaRPr/>
          </a:p>
        </p:txBody>
      </p:sp>
      <p:graphicFrame>
        <p:nvGraphicFramePr>
          <p:cNvPr id="1621840718" name=""/>
          <p:cNvGraphicFramePr>
            <a:graphicFrameLocks xmlns:a="http://schemas.openxmlformats.org/drawingml/2006/main"/>
          </p:cNvGraphicFramePr>
          <p:nvPr/>
        </p:nvGraphicFramePr>
        <p:xfrm>
          <a:off x="624756" y="1751369"/>
          <a:ext cx="11523222" cy="1747166"/>
        </p:xfrm>
        <a:graphic>
          <a:graphicData uri="http://schemas.openxmlformats.org/drawingml/2006/table">
            <a:tbl>
              <a:tblPr firstRow="1" firstCol="1" lastRow="0" lastCol="0" bandRow="1" bandCol="0"/>
              <a:tblGrid>
                <a:gridCol w="2417539"/>
                <a:gridCol w="8810103"/>
              </a:tblGrid>
              <a:tr h="360141">
                <a:tc>
                  <a:txBody>
                    <a:bodyPr/>
                    <a:p>
                      <a:pPr>
                        <a:defRPr/>
                      </a:pPr>
                      <a:r>
                        <a:rPr lang="en-GB" sz="2000" b="0" i="0" u="sng" strike="noStrike" cap="none" spc="0">
                          <a:solidFill>
                            <a:schemeClr val="tx1"/>
                          </a:solidFill>
                          <a:latin typeface="Arial"/>
                          <a:ea typeface="Arial"/>
                          <a:cs typeface="Arial"/>
                          <a:hlinkClick r:id="rId4" tooltip="https://pytorch.org/docs/stable/generated/torch.nn.Sequential.html#torch.nn.Sequential"/>
                        </a:rPr>
                        <a:t>Sequential</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lang="en-GB" sz="2000" b="0" i="0" u="none" strike="noStrike" cap="none" spc="0">
                          <a:solidFill>
                            <a:srgbClr val="3C3C3C"/>
                          </a:solidFill>
                          <a:latin typeface="Arial"/>
                          <a:ea typeface="Arial"/>
                          <a:cs typeface="Arial"/>
                        </a:rPr>
                        <a:t>A sequential container.</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360141">
                <a:tc>
                  <a:txBody>
                    <a:bodyPr/>
                    <a:p>
                      <a:pPr>
                        <a:defRPr/>
                      </a:pPr>
                      <a:r>
                        <a:rPr lang="en-GB" sz="2000" b="0" i="0" u="none" strike="noStrike" cap="none" spc="0">
                          <a:solidFill>
                            <a:schemeClr val="tx1"/>
                          </a:solidFill>
                          <a:latin typeface="Arial"/>
                          <a:ea typeface="Arial"/>
                          <a:cs typeface="Arial"/>
                        </a:rPr>
                        <a:t>ModuleList</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lang="en-GB" sz="2000" b="0" i="0" u="none" strike="noStrike" cap="none" spc="0">
                          <a:solidFill>
                            <a:schemeClr val="tx1"/>
                          </a:solidFill>
                          <a:latin typeface="Arial"/>
                          <a:ea typeface="Arial"/>
                          <a:cs typeface="Arial"/>
                        </a:rPr>
                        <a:t>Holds submodules in a list.</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360141">
                <a:tc>
                  <a:txBody>
                    <a:bodyPr/>
                    <a:p>
                      <a:pPr>
                        <a:defRPr/>
                      </a:pPr>
                      <a:r>
                        <a:rPr lang="en-GB" sz="2000" b="0" i="0" u="none" strike="noStrike" cap="none" spc="0">
                          <a:solidFill>
                            <a:schemeClr val="tx1"/>
                          </a:solidFill>
                          <a:latin typeface="Arial"/>
                          <a:ea typeface="Arial"/>
                          <a:cs typeface="Arial"/>
                        </a:rPr>
                        <a:t>ModuleDict</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lang="en-GB" sz="2000" b="0" i="0" u="none" strike="noStrike" cap="none" spc="0">
                          <a:solidFill>
                            <a:schemeClr val="tx1"/>
                          </a:solidFill>
                          <a:latin typeface="Arial"/>
                          <a:ea typeface="Arial"/>
                          <a:cs typeface="Arial"/>
                        </a:rPr>
                        <a:t>Holds submodules in a dictionary.</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45950">
                <a:tc>
                  <a:txBody>
                    <a:bodyPr/>
                    <a:p>
                      <a:pPr>
                        <a:defRPr/>
                      </a:pPr>
                      <a:r>
                        <a:rPr lang="en-GB" sz="2000" b="0" i="0" u="none" strike="noStrike" cap="none" spc="0">
                          <a:solidFill>
                            <a:srgbClr val="3C3C3C"/>
                          </a:solidFill>
                          <a:latin typeface="Arial"/>
                          <a:ea typeface="Arial"/>
                          <a:cs typeface="Arial"/>
                        </a:rPr>
                        <a:t>ParameterList</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lang="en-GB" sz="2000" b="0" i="0" u="none" strike="noStrike" cap="none" spc="0">
                          <a:solidFill>
                            <a:srgbClr val="3C3C3C"/>
                          </a:solidFill>
                          <a:latin typeface="Arial"/>
                          <a:ea typeface="Arial"/>
                          <a:cs typeface="Arial"/>
                        </a:rPr>
                        <a:t>Holds parameters in a list.</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45950">
                <a:tc>
                  <a:txBody>
                    <a:bodyPr/>
                    <a:p>
                      <a:pPr>
                        <a:defRPr/>
                      </a:pPr>
                      <a:r>
                        <a:rPr lang="en-GB" sz="2000" b="0" i="0" u="none" strike="noStrike" cap="none" spc="0">
                          <a:solidFill>
                            <a:srgbClr val="3C3C3C"/>
                          </a:solidFill>
                          <a:latin typeface="Arial"/>
                          <a:ea typeface="Arial"/>
                          <a:cs typeface="Arial"/>
                        </a:rPr>
                        <a:t>ParameterDict</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lang="en-GB" sz="2000" b="0" i="0" u="none" strike="noStrike" cap="none" spc="0">
                          <a:solidFill>
                            <a:srgbClr val="3C3C3C"/>
                          </a:solidFill>
                          <a:latin typeface="Arial"/>
                          <a:ea typeface="Arial"/>
                          <a:cs typeface="Arial"/>
                        </a:rPr>
                        <a:t>Holds parameters in a dictionary.</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bl>
          </a:graphicData>
        </a:graphic>
      </p:graphicFrame>
      <p:sp>
        <p:nvSpPr>
          <p:cNvPr id="613441025" name=""/>
          <p:cNvSpPr/>
          <p:nvPr/>
        </p:nvSpPr>
        <p:spPr bwMode="auto">
          <a:xfrm flipH="0" flipV="0">
            <a:off x="399250" y="1836376"/>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629377248" name=""/>
          <p:cNvSpPr/>
          <p:nvPr/>
        </p:nvSpPr>
        <p:spPr bwMode="auto">
          <a:xfrm flipH="0" flipV="0">
            <a:off x="10633331" y="1259997"/>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061992296" name=""/>
          <p:cNvSpPr txBox="1"/>
          <p:nvPr/>
        </p:nvSpPr>
        <p:spPr bwMode="auto">
          <a:xfrm flipH="0" flipV="0">
            <a:off x="10801557" y="1149158"/>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8306263"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Linear Layer - The Lion</a:t>
            </a:r>
            <a:endParaRPr/>
          </a:p>
        </p:txBody>
      </p:sp>
      <p:sp>
        <p:nvSpPr>
          <p:cNvPr id="61750358" name="Inhaltsplatzhalter 2"/>
          <p:cNvSpPr>
            <a:spLocks noGrp="1"/>
          </p:cNvSpPr>
          <p:nvPr>
            <p:ph idx="1"/>
          </p:nvPr>
        </p:nvSpPr>
        <p:spPr bwMode="auto">
          <a:xfrm flipH="0" flipV="0">
            <a:off x="838197" y="1825623"/>
            <a:ext cx="6393654" cy="4351338"/>
          </a:xfrm>
        </p:spPr>
        <p:txBody>
          <a:bodyPr/>
          <a:lstStyle/>
          <a:p>
            <a:pPr marL="0" indent="0">
              <a:buFont typeface="Arial"/>
              <a:buNone/>
              <a:defRPr/>
            </a:pPr>
            <a:r>
              <a:rPr sz="2800" b="0" i="0" u="none">
                <a:solidFill>
                  <a:schemeClr val="tx1"/>
                </a:solidFill>
                <a:latin typeface="Arial"/>
                <a:ea typeface="Arial"/>
                <a:cs typeface="Arial"/>
              </a:rPr>
              <a:t>The first exhibit features the Linear Layer, represented by a regal lion. Just as a lion's mane connects its head to its body, the Linear Layer connects every input to every output. The lion's strength and agility symbolize the layer's ability to tackle complex tasks.</a:t>
            </a:r>
            <a:endParaRPr sz="12000">
              <a:solidFill>
                <a:schemeClr val="tx1"/>
              </a:solidFill>
            </a:endParaRPr>
          </a:p>
        </p:txBody>
      </p:sp>
      <p:pic>
        <p:nvPicPr>
          <p:cNvPr id="904283382" name=""/>
          <p:cNvPicPr>
            <a:picLocks noChangeAspect="1"/>
          </p:cNvPicPr>
          <p:nvPr/>
        </p:nvPicPr>
        <p:blipFill>
          <a:blip r:embed="rId3"/>
          <a:stretch/>
        </p:blipFill>
        <p:spPr bwMode="auto">
          <a:xfrm>
            <a:off x="7322982" y="1966450"/>
            <a:ext cx="4876799" cy="487679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796743996" name=""/>
          <p:cNvPicPr>
            <a:picLocks noChangeAspect="1"/>
          </p:cNvPicPr>
          <p:nvPr/>
        </p:nvPicPr>
        <p:blipFill>
          <a:blip r:embed="rId3"/>
          <a:stretch/>
        </p:blipFill>
        <p:spPr bwMode="auto">
          <a:xfrm flipH="0" flipV="0">
            <a:off x="553064" y="1971111"/>
            <a:ext cx="10666298" cy="3231791"/>
          </a:xfrm>
          <a:prstGeom prst="rect">
            <a:avLst/>
          </a:prstGeom>
        </p:spPr>
      </p:pic>
      <p:sp>
        <p:nvSpPr>
          <p:cNvPr id="100177710" name=""/>
          <p:cNvSpPr txBox="1"/>
          <p:nvPr/>
        </p:nvSpPr>
        <p:spPr bwMode="auto">
          <a:xfrm flipH="0" flipV="0">
            <a:off x="194595" y="187303"/>
            <a:ext cx="3423294"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b="0" i="0" u="none" strike="noStrike" cap="none" spc="0">
                <a:solidFill>
                  <a:schemeClr val="tx1"/>
                </a:solidFill>
                <a:latin typeface="Arial"/>
                <a:ea typeface="Arial"/>
                <a:cs typeface="Arial"/>
              </a:rPr>
              <a:t>From “Dive into Deep Learning”</a:t>
            </a:r>
            <a:endParaRPr sz="440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28595560" name="Titel 1"/>
          <p:cNvSpPr>
            <a:spLocks noGrp="1"/>
          </p:cNvSpPr>
          <p:nvPr/>
        </p:nvSpPr>
        <p:spPr bwMode="auto">
          <a:xfrm flipH="0" flipV="0">
            <a:off x="836968" y="25911"/>
            <a:ext cx="10515600" cy="609085"/>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Existing layers - </a:t>
            </a:r>
            <a:r>
              <a:rPr lang="en-GB" sz="4200" b="0" i="0" u="sng" strike="noStrike" cap="none" spc="0">
                <a:solidFill>
                  <a:schemeClr val="tx1"/>
                </a:solidFill>
                <a:latin typeface="Arial"/>
                <a:ea typeface="Arial"/>
                <a:cs typeface="Arial"/>
                <a:hlinkClick r:id="rId3" tooltip="https://pytorch.org/docs/stable/nn.html#linear-layers"/>
              </a:rPr>
              <a:t>Linear Layers</a:t>
            </a:r>
            <a:endParaRPr sz="2600"/>
          </a:p>
        </p:txBody>
      </p:sp>
      <p:graphicFrame>
        <p:nvGraphicFramePr>
          <p:cNvPr id="1226813066" name=""/>
          <p:cNvGraphicFramePr>
            <a:graphicFrameLocks xmlns:a="http://schemas.openxmlformats.org/drawingml/2006/main"/>
          </p:cNvGraphicFramePr>
          <p:nvPr/>
        </p:nvGraphicFramePr>
        <p:xfrm>
          <a:off x="460885" y="1561239"/>
          <a:ext cx="11553950" cy="2954018"/>
        </p:xfrm>
        <a:graphic>
          <a:graphicData uri="http://schemas.openxmlformats.org/drawingml/2006/table">
            <a:tbl>
              <a:tblPr firstRow="1" firstCol="1" lastRow="0" lastCol="0" bandRow="1" bandCol="0"/>
              <a:tblGrid>
                <a:gridCol w="3130465"/>
                <a:gridCol w="8404434"/>
              </a:tblGrid>
              <a:tr h="733742">
                <a:tc>
                  <a:txBody>
                    <a:bodyPr/>
                    <a:p>
                      <a:pPr>
                        <a:defRPr/>
                      </a:pPr>
                      <a:r>
                        <a:rPr u="sng">
                          <a:solidFill>
                            <a:schemeClr val="hlink"/>
                          </a:solidFill>
                          <a:hlinkClick r:id="rId4" tooltip="https://pytorch.org/docs/stable/generated/torch.nn.Identity.html#torch.nn.Identity"/>
                        </a:rPr>
                        <a:t>torch.nn.Identity</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2000" b="0" i="0" u="none">
                          <a:solidFill>
                            <a:srgbClr val="3C3C3C"/>
                          </a:solidFill>
                          <a:latin typeface="Arial"/>
                          <a:ea typeface="Arial"/>
                          <a:cs typeface="Arial"/>
                        </a:rPr>
                        <a:t>A placeholder identity operator that is argument-insensitive</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733742">
                <a:tc>
                  <a:txBody>
                    <a:bodyPr/>
                    <a:p>
                      <a:pPr>
                        <a:defRPr/>
                      </a:pPr>
                      <a:r>
                        <a:rPr u="sng">
                          <a:solidFill>
                            <a:schemeClr val="hlink"/>
                          </a:solidFill>
                          <a:hlinkClick r:id="rId5" tooltip="https://pytorch.org/docs/stable/generated/torch.nn.Linear.html#torch.nn.Linear"/>
                        </a:rPr>
                        <a:t>torch.nn.Linear</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2000" b="0" i="0" u="none">
                          <a:solidFill>
                            <a:srgbClr val="3C3C3C"/>
                          </a:solidFill>
                          <a:latin typeface="Arial"/>
                          <a:ea typeface="Arial"/>
                          <a:cs typeface="Arial"/>
                        </a:rPr>
                        <a:t>Applies a linear transformation to the incoming data</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733742">
                <a:tc>
                  <a:txBody>
                    <a:bodyPr/>
                    <a:p>
                      <a:pPr>
                        <a:defRPr/>
                      </a:pPr>
                      <a:r>
                        <a:rPr u="sng">
                          <a:solidFill>
                            <a:schemeClr val="hlink"/>
                          </a:solidFill>
                          <a:hlinkClick r:id="rId6" tooltip="https://pytorch.org/docs/stable/generated/torch.nn.Bilinear.html#torch.nn.Bilinear"/>
                        </a:rPr>
                        <a:t>torch.nn.Bilinear</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2000" b="0" i="0" u="none">
                          <a:solidFill>
                            <a:srgbClr val="3C3C3C"/>
                          </a:solidFill>
                          <a:latin typeface="Arial"/>
                          <a:ea typeface="Arial"/>
                          <a:cs typeface="Arial"/>
                        </a:rPr>
                        <a:t>Applies a bilinear transformation to the incoming data</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733742">
                <a:tc>
                  <a:txBody>
                    <a:bodyPr/>
                    <a:p>
                      <a:pPr>
                        <a:defRPr/>
                      </a:pPr>
                      <a:r>
                        <a:rPr u="sng">
                          <a:solidFill>
                            <a:schemeClr val="hlink"/>
                          </a:solidFill>
                          <a:hlinkClick r:id="rId7" tooltip="https://pytorch.org/docs/stable/generated/torch.nn.LazyLinear.html#torch.nn.LazyLinear"/>
                        </a:rPr>
                        <a:t>torch.nn.LazyLinear</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2000" b="0" i="0" u="none">
                          <a:solidFill>
                            <a:srgbClr val="3C3C3C"/>
                          </a:solidFill>
                          <a:latin typeface="Arial"/>
                          <a:ea typeface="Arial"/>
                          <a:cs typeface="Arial"/>
                        </a:rPr>
                        <a:t>A torch.nn.Linear module where in_features is inferred.</a:t>
                      </a:r>
                      <a:endParaRPr sz="2000" b="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bl>
          </a:graphicData>
        </a:graphic>
      </p:graphicFrame>
      <p:sp>
        <p:nvSpPr>
          <p:cNvPr id="1470958128" name=""/>
          <p:cNvSpPr/>
          <p:nvPr/>
        </p:nvSpPr>
        <p:spPr bwMode="auto">
          <a:xfrm flipH="0" flipV="0">
            <a:off x="235381" y="2368957"/>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518942459" name=""/>
          <p:cNvSpPr/>
          <p:nvPr/>
        </p:nvSpPr>
        <p:spPr bwMode="auto">
          <a:xfrm flipH="0" flipV="0">
            <a:off x="10633331" y="1259997"/>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477296913" name=""/>
          <p:cNvSpPr txBox="1"/>
          <p:nvPr/>
        </p:nvSpPr>
        <p:spPr bwMode="auto">
          <a:xfrm flipH="0" flipV="0">
            <a:off x="10801557" y="1149158"/>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44101197" name="Titel 1"/>
          <p:cNvSpPr>
            <a:spLocks noGrp="1"/>
          </p:cNvSpPr>
          <p:nvPr>
            <p:ph type="title"/>
          </p:nvPr>
        </p:nvSpPr>
        <p:spPr bwMode="auto">
          <a:xfrm flipH="0" flipV="0">
            <a:off x="838197" y="365123"/>
            <a:ext cx="11074219" cy="1325561"/>
          </a:xfrm>
        </p:spPr>
        <p:txBody>
          <a:bodyPr/>
          <a:lstStyle/>
          <a:p>
            <a:pPr>
              <a:defRPr/>
            </a:pPr>
            <a:r>
              <a:rPr lang="en-GB" sz="4400" b="0" i="0" u="none" strike="noStrike" cap="none" spc="0">
                <a:solidFill>
                  <a:schemeClr val="tx1"/>
                </a:solidFill>
                <a:latin typeface="Arial"/>
                <a:ea typeface="Arial"/>
                <a:cs typeface="Arial"/>
              </a:rPr>
              <a:t>Convolutional Layer - The Cheetah</a:t>
            </a:r>
            <a:endParaRPr/>
          </a:p>
        </p:txBody>
      </p:sp>
      <p:sp>
        <p:nvSpPr>
          <p:cNvPr id="1299429208" name="Inhaltsplatzhalter 2"/>
          <p:cNvSpPr>
            <a:spLocks noGrp="1"/>
          </p:cNvSpPr>
          <p:nvPr>
            <p:ph idx="1"/>
          </p:nvPr>
        </p:nvSpPr>
        <p:spPr bwMode="auto">
          <a:xfrm flipH="0" flipV="0">
            <a:off x="838197" y="1825623"/>
            <a:ext cx="6424380" cy="4351338"/>
          </a:xfrm>
        </p:spPr>
        <p:txBody>
          <a:bodyPr/>
          <a:lstStyle/>
          <a:p>
            <a:pPr marL="0" indent="0">
              <a:buFont typeface="Arial"/>
              <a:buNone/>
              <a:defRPr/>
            </a:pPr>
            <a:r>
              <a:rPr lang="en-GB" sz="2800" b="0" i="0" u="none" strike="noStrike" cap="none" spc="0">
                <a:solidFill>
                  <a:schemeClr val="tx1"/>
                </a:solidFill>
                <a:latin typeface="Arial"/>
                <a:ea typeface="Arial"/>
                <a:cs typeface="Arial"/>
              </a:rPr>
              <a:t>Next, you'll visit the Convolutional Layer exhibit, featuring a swift cheetah. The cheetah's speed and agility represent the layer's ability to quickly scan and process data, using filters to extract features like a cheetah uses its speed to catch prey.</a:t>
            </a:r>
            <a:endParaRPr/>
          </a:p>
        </p:txBody>
      </p:sp>
      <p:pic>
        <p:nvPicPr>
          <p:cNvPr id="1000247564" name=""/>
          <p:cNvPicPr>
            <a:picLocks noChangeAspect="1"/>
          </p:cNvPicPr>
          <p:nvPr/>
        </p:nvPicPr>
        <p:blipFill>
          <a:blip r:embed="rId3"/>
          <a:stretch/>
        </p:blipFill>
        <p:spPr bwMode="auto">
          <a:xfrm>
            <a:off x="7322982" y="1976692"/>
            <a:ext cx="4876799" cy="487679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561752135" name=""/>
          <p:cNvPicPr>
            <a:picLocks noChangeAspect="1"/>
          </p:cNvPicPr>
          <p:nvPr/>
        </p:nvPicPr>
        <p:blipFill>
          <a:blip r:embed="rId3"/>
          <a:srcRect l="0" t="26807" r="0" b="0"/>
          <a:stretch/>
        </p:blipFill>
        <p:spPr bwMode="auto">
          <a:xfrm flipH="0" flipV="0">
            <a:off x="194596" y="522338"/>
            <a:ext cx="9505564" cy="2153192"/>
          </a:xfrm>
          <a:prstGeom prst="rect">
            <a:avLst/>
          </a:prstGeom>
        </p:spPr>
      </p:pic>
      <p:sp>
        <p:nvSpPr>
          <p:cNvPr id="1154418185" name=""/>
          <p:cNvSpPr txBox="1"/>
          <p:nvPr/>
        </p:nvSpPr>
        <p:spPr bwMode="auto">
          <a:xfrm flipH="0" flipV="0">
            <a:off x="194596" y="187303"/>
            <a:ext cx="3422934"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b="0" i="0" u="none" strike="noStrike" cap="none" spc="0">
                <a:solidFill>
                  <a:schemeClr val="tx1"/>
                </a:solidFill>
                <a:latin typeface="Arial"/>
                <a:ea typeface="Arial"/>
                <a:cs typeface="Arial"/>
              </a:rPr>
              <a:t>From “Dive into Deep Learning”</a:t>
            </a:r>
            <a:endParaRPr sz="4400" b="0" i="0" u="none" strike="noStrike" cap="none" spc="0">
              <a:solidFill>
                <a:schemeClr val="tx1"/>
              </a:solidFill>
              <a:latin typeface="Arial"/>
              <a:cs typeface="Arial"/>
            </a:endParaRPr>
          </a:p>
        </p:txBody>
      </p:sp>
      <p:pic>
        <p:nvPicPr>
          <p:cNvPr id="155191931" name=""/>
          <p:cNvPicPr>
            <a:picLocks noChangeAspect="1"/>
          </p:cNvPicPr>
          <p:nvPr/>
        </p:nvPicPr>
        <p:blipFill>
          <a:blip r:embed="rId4"/>
          <a:stretch/>
        </p:blipFill>
        <p:spPr bwMode="auto">
          <a:xfrm>
            <a:off x="194596" y="2693627"/>
            <a:ext cx="7677149" cy="2038349"/>
          </a:xfrm>
          <a:prstGeom prst="rect">
            <a:avLst/>
          </a:prstGeom>
        </p:spPr>
      </p:pic>
      <p:pic>
        <p:nvPicPr>
          <p:cNvPr id="862195152" name=""/>
          <p:cNvPicPr>
            <a:picLocks noChangeAspect="1"/>
          </p:cNvPicPr>
          <p:nvPr/>
        </p:nvPicPr>
        <p:blipFill>
          <a:blip r:embed="rId5"/>
          <a:stretch/>
        </p:blipFill>
        <p:spPr bwMode="auto">
          <a:xfrm>
            <a:off x="348225" y="4680564"/>
            <a:ext cx="7743825" cy="2066924"/>
          </a:xfrm>
          <a:prstGeom prst="rect">
            <a:avLst/>
          </a:prstGeom>
        </p:spPr>
      </p:pic>
      <p:cxnSp>
        <p:nvCxnSpPr>
          <p:cNvPr id="0" name=""/>
          <p:cNvCxnSpPr>
            <a:cxnSpLocks/>
          </p:cNvCxnSpPr>
          <p:nvPr/>
        </p:nvCxnSpPr>
        <p:spPr bwMode="auto">
          <a:xfrm flipH="0" flipV="1">
            <a:off x="4937661" y="4526935"/>
            <a:ext cx="706693" cy="0"/>
          </a:xfrm>
          <a:prstGeom prst="line">
            <a:avLst/>
          </a:prstGeom>
          <a:ln w="28575"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975707741" name=""/>
          <p:cNvCxnSpPr>
            <a:cxnSpLocks/>
          </p:cNvCxnSpPr>
          <p:nvPr/>
        </p:nvCxnSpPr>
        <p:spPr bwMode="auto">
          <a:xfrm flipH="0" flipV="1">
            <a:off x="3617531" y="6622177"/>
            <a:ext cx="706693" cy="0"/>
          </a:xfrm>
          <a:prstGeom prst="line">
            <a:avLst/>
          </a:prstGeom>
          <a:ln w="28575"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51519183" name="Titel 1"/>
          <p:cNvSpPr>
            <a:spLocks noGrp="1"/>
          </p:cNvSpPr>
          <p:nvPr>
            <p:ph type="title"/>
          </p:nvPr>
        </p:nvSpPr>
        <p:spPr bwMode="auto">
          <a:xfrm>
            <a:off x="838197" y="6656"/>
            <a:ext cx="10515600" cy="1325561"/>
          </a:xfrm>
        </p:spPr>
        <p:txBody>
          <a:bodyPr/>
          <a:lstStyle/>
          <a:p>
            <a:pPr>
              <a:defRPr/>
            </a:pPr>
            <a:r>
              <a:rPr/>
              <a:t>Existing layers - </a:t>
            </a:r>
            <a:r>
              <a:rPr lang="en-GB" sz="4400" b="0" i="0" u="sng" strike="noStrike" cap="none" spc="0">
                <a:solidFill>
                  <a:schemeClr val="tx1"/>
                </a:solidFill>
                <a:latin typeface="Arial"/>
                <a:ea typeface="Arial"/>
                <a:cs typeface="Arial"/>
                <a:hlinkClick r:id="rId3" tooltip="https://pytorch.org/docs/stable/nn.html#convolution-layers"/>
              </a:rPr>
              <a:t>Convolution Layers</a:t>
            </a:r>
            <a:endParaRPr/>
          </a:p>
        </p:txBody>
      </p:sp>
      <p:graphicFrame>
        <p:nvGraphicFramePr>
          <p:cNvPr id="1910598896" name=""/>
          <p:cNvGraphicFramePr>
            <a:graphicFrameLocks xmlns:a="http://schemas.openxmlformats.org/drawingml/2006/main"/>
          </p:cNvGraphicFramePr>
          <p:nvPr/>
        </p:nvGraphicFramePr>
        <p:xfrm>
          <a:off x="491611" y="1618223"/>
          <a:ext cx="9722136" cy="4088128"/>
        </p:xfrm>
        <a:graphic>
          <a:graphicData uri="http://schemas.openxmlformats.org/drawingml/2006/table">
            <a:tbl>
              <a:tblPr firstRow="1" firstCol="1" lastRow="0" lastCol="0" bandRow="1" bandCol="0"/>
              <a:tblGrid>
                <a:gridCol w="2477082"/>
                <a:gridCol w="9027091"/>
              </a:tblGrid>
              <a:tr h="360141">
                <a:tc>
                  <a:txBody>
                    <a:bodyPr/>
                    <a:p>
                      <a:pPr>
                        <a:defRPr/>
                      </a:pPr>
                      <a:r>
                        <a:rPr u="sng">
                          <a:solidFill>
                            <a:schemeClr val="hlink"/>
                          </a:solidFill>
                          <a:hlinkClick r:id="rId4" tooltip="https://pytorch.org/docs/stable/generated/torch.nn.Conv1d.html#torch.nn.Conv1d"/>
                        </a:rPr>
                        <a:t>torch.nn.Conv1d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200" b="0" i="0" u="none">
                          <a:solidFill>
                            <a:srgbClr val="3C3C3C"/>
                          </a:solidFill>
                          <a:latin typeface="Arial"/>
                          <a:ea typeface="Arial"/>
                          <a:cs typeface="Arial"/>
                        </a:rPr>
                        <a:t>Applies a 1D convolution over an input signal composed of several input planes.</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360141">
                <a:tc>
                  <a:txBody>
                    <a:bodyPr/>
                    <a:p>
                      <a:pPr>
                        <a:defRPr/>
                      </a:pPr>
                      <a:r>
                        <a:rPr u="sng">
                          <a:solidFill>
                            <a:schemeClr val="hlink"/>
                          </a:solidFill>
                          <a:hlinkClick r:id="rId5" tooltip="https://pytorch.org/docs/stable/generated/torch.nn.Conv2d.html#torch.nn.Conv2d"/>
                        </a:rPr>
                        <a:t>torch.nn.Conv2d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200" b="0" i="0" u="none">
                          <a:solidFill>
                            <a:srgbClr val="3C3C3C"/>
                          </a:solidFill>
                          <a:latin typeface="Arial"/>
                          <a:ea typeface="Arial"/>
                          <a:cs typeface="Arial"/>
                        </a:rPr>
                        <a:t>Applies a 2D convolution over an input signal composed of several input planes.</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360141">
                <a:tc>
                  <a:txBody>
                    <a:bodyPr/>
                    <a:p>
                      <a:pPr>
                        <a:defRPr/>
                      </a:pPr>
                      <a:r>
                        <a:rPr u="sng">
                          <a:solidFill>
                            <a:schemeClr val="hlink"/>
                          </a:solidFill>
                          <a:hlinkClick r:id="rId6" tooltip="https://pytorch.org/docs/stable/generated/torch.nn.Conv3d.html#torch.nn.Conv3d"/>
                        </a:rPr>
                        <a:t>torch.nn.Conv3d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200" b="0" i="0" u="none">
                          <a:solidFill>
                            <a:srgbClr val="3C3C3C"/>
                          </a:solidFill>
                          <a:latin typeface="Arial"/>
                          <a:ea typeface="Arial"/>
                          <a:cs typeface="Arial"/>
                        </a:rPr>
                        <a:t>Applies a 3D convolution over an input signal composed of several input planes.</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45950">
                <a:tc>
                  <a:txBody>
                    <a:bodyPr/>
                    <a:p>
                      <a:pPr>
                        <a:defRPr/>
                      </a:pPr>
                      <a:r>
                        <a:rPr sz="1200" b="0" i="0" u="none">
                          <a:solidFill>
                            <a:srgbClr val="3C3C3C"/>
                          </a:solidFill>
                          <a:latin typeface="Arial"/>
                          <a:ea typeface="Arial"/>
                          <a:cs typeface="Arial"/>
                        </a:rPr>
                        <a:t>torch.nn.ConvTranspose1d</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200" b="0" i="0" u="none">
                          <a:solidFill>
                            <a:srgbClr val="3C3C3C"/>
                          </a:solidFill>
                          <a:latin typeface="Arial"/>
                          <a:ea typeface="Arial"/>
                          <a:cs typeface="Arial"/>
                        </a:rPr>
                        <a:t>Applies a 1D transposed convolution operator over an input image composed of several input planes.</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45950">
                <a:tc>
                  <a:txBody>
                    <a:bodyPr/>
                    <a:p>
                      <a:pPr>
                        <a:defRPr/>
                      </a:pPr>
                      <a:r>
                        <a:rPr sz="1200" b="0" i="0" u="none">
                          <a:solidFill>
                            <a:srgbClr val="3C3C3C"/>
                          </a:solidFill>
                          <a:latin typeface="Arial"/>
                          <a:ea typeface="Arial"/>
                          <a:cs typeface="Arial"/>
                        </a:rPr>
                        <a:t>torch.nn.ConvTranspose2d</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200" b="0" i="0" u="none">
                          <a:solidFill>
                            <a:srgbClr val="3C3C3C"/>
                          </a:solidFill>
                          <a:latin typeface="Arial"/>
                          <a:ea typeface="Arial"/>
                          <a:cs typeface="Arial"/>
                        </a:rPr>
                        <a:t>Applies a 2D transposed convolution operator over an input image composed of several input planes.</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45950">
                <a:tc>
                  <a:txBody>
                    <a:bodyPr/>
                    <a:p>
                      <a:pPr>
                        <a:defRPr/>
                      </a:pPr>
                      <a:r>
                        <a:rPr sz="1200" b="0" i="0" u="none">
                          <a:solidFill>
                            <a:srgbClr val="3C3C3C"/>
                          </a:solidFill>
                          <a:latin typeface="Arial"/>
                          <a:ea typeface="Arial"/>
                          <a:cs typeface="Arial"/>
                        </a:rPr>
                        <a:t>torch.nn.ConvTranspose3d</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200" b="0" i="0" u="none">
                          <a:solidFill>
                            <a:srgbClr val="3C3C3C"/>
                          </a:solidFill>
                          <a:latin typeface="Arial"/>
                          <a:ea typeface="Arial"/>
                          <a:cs typeface="Arial"/>
                        </a:rPr>
                        <a:t>Applies a 3D transposed convolution operator over an input image composed of several input planes.</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47981">
                <a:tc>
                  <a:txBody>
                    <a:bodyPr/>
                    <a:p>
                      <a:pPr>
                        <a:defRPr/>
                      </a:pPr>
                      <a:r>
                        <a:rPr sz="1200" b="0" i="0" u="none">
                          <a:solidFill>
                            <a:srgbClr val="3C3C3C"/>
                          </a:solidFill>
                          <a:latin typeface="Arial"/>
                          <a:ea typeface="Arial"/>
                          <a:cs typeface="Arial"/>
                        </a:rPr>
                        <a:t>torch.nn.LazyConv1d</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200" b="0" i="0" u="none">
                          <a:solidFill>
                            <a:srgbClr val="3C3C3C"/>
                          </a:solidFill>
                          <a:latin typeface="Arial"/>
                          <a:ea typeface="Arial"/>
                          <a:cs typeface="Arial"/>
                        </a:rPr>
                        <a:t>A torch.nn.Conv1d module with lazy initialization of the in_channels argument of the Conv1d that is inferred from the input.size(1).</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47981">
                <a:tc>
                  <a:txBody>
                    <a:bodyPr/>
                    <a:p>
                      <a:pPr>
                        <a:defRPr/>
                      </a:pPr>
                      <a:r>
                        <a:rPr sz="1200" b="0" i="0" u="none">
                          <a:solidFill>
                            <a:srgbClr val="3C3C3C"/>
                          </a:solidFill>
                          <a:latin typeface="Arial"/>
                          <a:ea typeface="Arial"/>
                          <a:cs typeface="Arial"/>
                        </a:rPr>
                        <a:t>torch.nn.LazyConv2d</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200" b="0" i="0" u="none">
                          <a:solidFill>
                            <a:srgbClr val="3C3C3C"/>
                          </a:solidFill>
                          <a:latin typeface="Arial"/>
                          <a:ea typeface="Arial"/>
                          <a:cs typeface="Arial"/>
                        </a:rPr>
                        <a:t>A torch.nn.Conv2d module with lazy initialization of the in_channels argument of the Conv2d that is inferred from the input.size(1).</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47981">
                <a:tc>
                  <a:txBody>
                    <a:bodyPr/>
                    <a:p>
                      <a:pPr>
                        <a:defRPr/>
                      </a:pPr>
                      <a:r>
                        <a:rPr sz="1200" b="0" i="0" u="none">
                          <a:solidFill>
                            <a:srgbClr val="3C3C3C"/>
                          </a:solidFill>
                          <a:latin typeface="Arial"/>
                          <a:ea typeface="Arial"/>
                          <a:cs typeface="Arial"/>
                        </a:rPr>
                        <a:t>torch.nn.LazyConv3d</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200" b="0" i="0" u="none">
                          <a:solidFill>
                            <a:srgbClr val="3C3C3C"/>
                          </a:solidFill>
                          <a:latin typeface="Arial"/>
                          <a:ea typeface="Arial"/>
                          <a:cs typeface="Arial"/>
                        </a:rPr>
                        <a:t>A torch.nn.Conv3d module with lazy initialization of the in_channels argument of the Conv3d that is inferred from the input.size(1).</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47981">
                <a:tc>
                  <a:txBody>
                    <a:bodyPr/>
                    <a:p>
                      <a:pPr>
                        <a:defRPr/>
                      </a:pPr>
                      <a:r>
                        <a:rPr sz="1200" b="0" i="0" u="none">
                          <a:solidFill>
                            <a:srgbClr val="3C3C3C"/>
                          </a:solidFill>
                          <a:latin typeface="Arial"/>
                          <a:ea typeface="Arial"/>
                          <a:cs typeface="Arial"/>
                        </a:rPr>
                        <a:t>torch.nn.LazyConvTranspose1d</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200" b="0" i="0" u="none">
                          <a:solidFill>
                            <a:srgbClr val="3C3C3C"/>
                          </a:solidFill>
                          <a:latin typeface="Arial"/>
                          <a:ea typeface="Arial"/>
                          <a:cs typeface="Arial"/>
                        </a:rPr>
                        <a:t>A torch.nn.ConvTranspose1d module with lazy initialization of the in_channels argument of the ConvTranspose1d that is inferred from the input.size(1).</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47981">
                <a:tc>
                  <a:txBody>
                    <a:bodyPr/>
                    <a:p>
                      <a:pPr>
                        <a:defRPr/>
                      </a:pPr>
                      <a:r>
                        <a:rPr sz="1200" b="0" i="0" u="none">
                          <a:solidFill>
                            <a:srgbClr val="3C3C3C"/>
                          </a:solidFill>
                          <a:latin typeface="Arial"/>
                          <a:ea typeface="Arial"/>
                          <a:cs typeface="Arial"/>
                        </a:rPr>
                        <a:t>torch.nn.LazyConvTranspose2d</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200" b="0" i="0" u="none">
                          <a:solidFill>
                            <a:srgbClr val="3C3C3C"/>
                          </a:solidFill>
                          <a:latin typeface="Arial"/>
                          <a:ea typeface="Arial"/>
                          <a:cs typeface="Arial"/>
                        </a:rPr>
                        <a:t>A torch.nn.ConvTranspose2d module with lazy initialization of the in_channels argument of the ConvTranspose2d that is inferred from the input.size(1).</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47981">
                <a:tc>
                  <a:txBody>
                    <a:bodyPr/>
                    <a:p>
                      <a:pPr>
                        <a:defRPr/>
                      </a:pPr>
                      <a:r>
                        <a:rPr sz="1200" b="0" i="0" u="none">
                          <a:solidFill>
                            <a:srgbClr val="3C3C3C"/>
                          </a:solidFill>
                          <a:latin typeface="Arial"/>
                          <a:ea typeface="Arial"/>
                          <a:cs typeface="Arial"/>
                        </a:rPr>
                        <a:t>torch.nn.LazyConvTranspose3d</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200" b="0" i="0" u="none">
                          <a:solidFill>
                            <a:srgbClr val="3C3C3C"/>
                          </a:solidFill>
                          <a:latin typeface="Arial"/>
                          <a:ea typeface="Arial"/>
                          <a:cs typeface="Arial"/>
                        </a:rPr>
                        <a:t>A torch.nn.ConvTranspose3d module with lazy initialization of the in_channels argument of the ConvTranspose3d that is inferred from the input.size(1).</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45950">
                <a:tc>
                  <a:txBody>
                    <a:bodyPr/>
                    <a:p>
                      <a:pPr>
                        <a:defRPr/>
                      </a:pPr>
                      <a:r>
                        <a:rPr sz="1200" b="0" i="0" u="none">
                          <a:solidFill>
                            <a:srgbClr val="3C3C3C"/>
                          </a:solidFill>
                          <a:latin typeface="Arial"/>
                          <a:ea typeface="Arial"/>
                          <a:cs typeface="Arial"/>
                        </a:rPr>
                        <a:t>torch.nn.Unfold</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200" b="0" i="0" u="none">
                          <a:solidFill>
                            <a:srgbClr val="3C3C3C"/>
                          </a:solidFill>
                          <a:latin typeface="Arial"/>
                          <a:ea typeface="Arial"/>
                          <a:cs typeface="Arial"/>
                        </a:rPr>
                        <a:t>Extracts sliding local blocks from a batched input tensor.</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45950">
                <a:tc>
                  <a:txBody>
                    <a:bodyPr/>
                    <a:p>
                      <a:pPr>
                        <a:defRPr/>
                      </a:pPr>
                      <a:r>
                        <a:rPr sz="1200" b="0" i="0" u="none">
                          <a:solidFill>
                            <a:srgbClr val="3C3C3C"/>
                          </a:solidFill>
                          <a:latin typeface="Arial"/>
                          <a:ea typeface="Arial"/>
                          <a:cs typeface="Arial"/>
                        </a:rPr>
                        <a:t>torch.nn.Fold</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200" b="0" i="0" u="none">
                          <a:solidFill>
                            <a:srgbClr val="3C3C3C"/>
                          </a:solidFill>
                          <a:latin typeface="Arial"/>
                          <a:ea typeface="Arial"/>
                          <a:cs typeface="Arial"/>
                        </a:rPr>
                        <a:t>Combines an array of sliding local blocks into a large containing tensor.</a:t>
                      </a:r>
                      <a:endParaRPr sz="1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bl>
          </a:graphicData>
        </a:graphic>
      </p:graphicFrame>
      <p:sp>
        <p:nvSpPr>
          <p:cNvPr id="1325457976" name=""/>
          <p:cNvSpPr/>
          <p:nvPr/>
        </p:nvSpPr>
        <p:spPr bwMode="auto">
          <a:xfrm flipH="0" flipV="0">
            <a:off x="277579" y="1659192"/>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430782794" name=""/>
          <p:cNvSpPr/>
          <p:nvPr/>
        </p:nvSpPr>
        <p:spPr bwMode="auto">
          <a:xfrm flipH="0" flipV="0">
            <a:off x="277579" y="1992821"/>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000187105" name=""/>
          <p:cNvSpPr/>
          <p:nvPr/>
        </p:nvSpPr>
        <p:spPr bwMode="auto">
          <a:xfrm flipH="0" flipV="0">
            <a:off x="277579" y="2391027"/>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210683113" name=""/>
          <p:cNvSpPr txBox="1"/>
          <p:nvPr/>
        </p:nvSpPr>
        <p:spPr bwMode="auto">
          <a:xfrm flipH="0" flipV="0">
            <a:off x="8143386" y="6093950"/>
            <a:ext cx="3852046"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solidFill>
                  <a:srgbClr val="FF0000"/>
                </a:solidFill>
              </a:rPr>
              <a:t>I use those for my spiking convolution networks</a:t>
            </a:r>
            <a:endParaRPr>
              <a:solidFill>
                <a:srgbClr val="FF0000"/>
              </a:solidFill>
            </a:endParaRPr>
          </a:p>
        </p:txBody>
      </p:sp>
      <p:sp>
        <p:nvSpPr>
          <p:cNvPr id="1746676098" name=""/>
          <p:cNvSpPr/>
          <p:nvPr/>
        </p:nvSpPr>
        <p:spPr bwMode="auto">
          <a:xfrm flipH="0" flipV="0">
            <a:off x="10633331" y="1259998"/>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140525783" name=""/>
          <p:cNvSpPr txBox="1"/>
          <p:nvPr/>
        </p:nvSpPr>
        <p:spPr bwMode="auto">
          <a:xfrm flipH="0" flipV="0">
            <a:off x="10801557" y="1149158"/>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46841088"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Pooling Layers - The Koi Pond</a:t>
            </a:r>
            <a:endParaRPr/>
          </a:p>
        </p:txBody>
      </p:sp>
      <p:sp>
        <p:nvSpPr>
          <p:cNvPr id="1877208924" name="Inhaltsplatzhalter 2"/>
          <p:cNvSpPr>
            <a:spLocks noGrp="1"/>
          </p:cNvSpPr>
          <p:nvPr>
            <p:ph idx="1"/>
          </p:nvPr>
        </p:nvSpPr>
        <p:spPr bwMode="auto">
          <a:xfrm flipH="0" flipV="0">
            <a:off x="838198" y="1825624"/>
            <a:ext cx="6474540" cy="4351338"/>
          </a:xfrm>
        </p:spPr>
        <p:txBody>
          <a:bodyPr/>
          <a:lstStyle/>
          <a:p>
            <a:pPr marL="0" indent="0">
              <a:buFont typeface="Arial"/>
              <a:buNone/>
              <a:defRPr/>
            </a:pPr>
            <a:r>
              <a:rPr lang="en-GB" sz="2800" b="0" i="0" u="none" strike="noStrike" cap="none" spc="0">
                <a:solidFill>
                  <a:schemeClr val="tx1"/>
                </a:solidFill>
                <a:latin typeface="Arial"/>
                <a:ea typeface="Arial"/>
                <a:cs typeface="Arial"/>
              </a:rPr>
              <a:t>The Pooling Layer is represented by a serene koi pond, where fish swim together in harmony. Just as the fish reduce the complexity of the water's surface by swimming in schools, the Pooling Layer reduces the spatial dimensions of the input data, helping the model to focus on the most important features.</a:t>
            </a:r>
            <a:endParaRPr/>
          </a:p>
        </p:txBody>
      </p:sp>
      <p:pic>
        <p:nvPicPr>
          <p:cNvPr id="1339369093" name=""/>
          <p:cNvPicPr>
            <a:picLocks noChangeAspect="1"/>
          </p:cNvPicPr>
          <p:nvPr/>
        </p:nvPicPr>
        <p:blipFill>
          <a:blip r:embed="rId3"/>
          <a:stretch/>
        </p:blipFill>
        <p:spPr bwMode="auto">
          <a:xfrm>
            <a:off x="7312740" y="1986934"/>
            <a:ext cx="4876799" cy="48767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982861247" name=""/>
          <p:cNvPicPr>
            <a:picLocks noChangeAspect="1"/>
          </p:cNvPicPr>
          <p:nvPr/>
        </p:nvPicPr>
        <p:blipFill>
          <a:blip r:embed="rId3"/>
          <a:stretch/>
        </p:blipFill>
        <p:spPr bwMode="auto">
          <a:xfrm flipH="0" flipV="0">
            <a:off x="81935" y="1085645"/>
            <a:ext cx="11753539" cy="2744838"/>
          </a:xfrm>
          <a:prstGeom prst="rect">
            <a:avLst/>
          </a:prstGeom>
        </p:spPr>
      </p:pic>
      <p:sp>
        <p:nvSpPr>
          <p:cNvPr id="673507155" name=""/>
          <p:cNvSpPr txBox="1"/>
          <p:nvPr/>
        </p:nvSpPr>
        <p:spPr bwMode="auto">
          <a:xfrm flipH="0" flipV="0">
            <a:off x="194595" y="187303"/>
            <a:ext cx="3423294"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b="0" i="0" u="none" strike="noStrike" cap="none" spc="0">
                <a:solidFill>
                  <a:schemeClr val="tx1"/>
                </a:solidFill>
                <a:latin typeface="Arial"/>
                <a:ea typeface="Arial"/>
                <a:cs typeface="Arial"/>
              </a:rPr>
              <a:t>From “Dive into Deep Learning”</a:t>
            </a:r>
            <a:endParaRPr sz="440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81669560" name="Titel 1"/>
          <p:cNvSpPr>
            <a:spLocks noGrp="1"/>
          </p:cNvSpPr>
          <p:nvPr>
            <p:ph type="title"/>
          </p:nvPr>
        </p:nvSpPr>
        <p:spPr bwMode="auto">
          <a:xfrm flipH="0" flipV="0">
            <a:off x="838197" y="68331"/>
            <a:ext cx="10515600" cy="761263"/>
          </a:xfrm>
        </p:spPr>
        <p:txBody>
          <a:bodyPr/>
          <a:lstStyle/>
          <a:p>
            <a:pPr>
              <a:defRPr/>
            </a:pPr>
            <a:r>
              <a:rPr lang="en-GB" sz="4400" b="0" i="0" u="none" strike="noStrike" cap="none" spc="0">
                <a:solidFill>
                  <a:schemeClr val="tx1"/>
                </a:solidFill>
                <a:latin typeface="Arial"/>
                <a:ea typeface="Arial"/>
                <a:cs typeface="Arial"/>
              </a:rPr>
              <a:t>Existing layers - </a:t>
            </a:r>
            <a:r>
              <a:rPr lang="en-GB" sz="4400" b="0" i="0" u="sng" strike="noStrike" cap="none" spc="0">
                <a:solidFill>
                  <a:schemeClr val="tx1"/>
                </a:solidFill>
                <a:latin typeface="Arial"/>
                <a:ea typeface="Arial"/>
                <a:cs typeface="Arial"/>
                <a:hlinkClick r:id="rId3" tooltip="https://pytorch.org/docs/stable/nn.html#pooling-layers"/>
              </a:rPr>
              <a:t>Pooling layers</a:t>
            </a:r>
            <a:endParaRPr sz="4400"/>
          </a:p>
        </p:txBody>
      </p:sp>
      <p:graphicFrame>
        <p:nvGraphicFramePr>
          <p:cNvPr id="716015127" name=""/>
          <p:cNvGraphicFramePr>
            <a:graphicFrameLocks xmlns:a="http://schemas.openxmlformats.org/drawingml/2006/main"/>
          </p:cNvGraphicFramePr>
          <p:nvPr/>
        </p:nvGraphicFramePr>
        <p:xfrm>
          <a:off x="473562" y="1085644"/>
          <a:ext cx="11510550" cy="5611144"/>
        </p:xfrm>
        <a:graphic>
          <a:graphicData uri="http://schemas.openxmlformats.org/drawingml/2006/table">
            <a:tbl>
              <a:tblPr firstRow="1" firstCol="1" lastRow="0" lastCol="0" bandRow="1" bandCol="0"/>
              <a:tblGrid>
                <a:gridCol w="2813726"/>
                <a:gridCol w="8677771"/>
              </a:tblGrid>
              <a:tr h="375862">
                <a:tc>
                  <a:txBody>
                    <a:bodyPr/>
                    <a:p>
                      <a:pPr>
                        <a:defRPr/>
                      </a:pPr>
                      <a:r>
                        <a:rPr u="sng">
                          <a:solidFill>
                            <a:schemeClr val="hlink"/>
                          </a:solidFill>
                          <a:hlinkClick r:id="rId4" tooltip="https://pytorch.org/docs/stable/generated/torch.nn.MaxPool1d.html#torch.nn.MaxPool1d"/>
                        </a:rPr>
                        <a:t>torch.nn.MaxPool1d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a 1D max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375862">
                <a:tc>
                  <a:txBody>
                    <a:bodyPr/>
                    <a:p>
                      <a:pPr>
                        <a:defRPr/>
                      </a:pPr>
                      <a:r>
                        <a:rPr u="sng">
                          <a:solidFill>
                            <a:schemeClr val="hlink"/>
                          </a:solidFill>
                          <a:hlinkClick r:id="rId5" tooltip="https://pytorch.org/docs/stable/generated/torch.nn.MaxPool2d.html#torch.nn.MaxPool2d"/>
                        </a:rPr>
                        <a:t>torch.nn.MaxPool2d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a 2D max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375862">
                <a:tc>
                  <a:txBody>
                    <a:bodyPr/>
                    <a:p>
                      <a:pPr>
                        <a:defRPr/>
                      </a:pPr>
                      <a:r>
                        <a:rPr u="sng">
                          <a:solidFill>
                            <a:schemeClr val="hlink"/>
                          </a:solidFill>
                          <a:hlinkClick r:id="rId6" tooltip="https://pytorch.org/docs/stable/generated/torch.nn.MaxPool3d.html#torch.nn.MaxPool3d"/>
                        </a:rPr>
                        <a:t>torch.nn.MaxPool3d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a 3D max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56686">
                <a:tc>
                  <a:txBody>
                    <a:bodyPr/>
                    <a:p>
                      <a:pPr>
                        <a:defRPr/>
                      </a:pPr>
                      <a:r>
                        <a:rPr sz="1150" b="0" i="0" u="none">
                          <a:solidFill>
                            <a:srgbClr val="3C3C3C"/>
                          </a:solidFill>
                          <a:latin typeface="Arial"/>
                          <a:ea typeface="Arial"/>
                          <a:cs typeface="Arial"/>
                        </a:rPr>
                        <a:t>torch.nn.MaxUnpool1d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Computes a partial inverse of MaxPool1d.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56686">
                <a:tc>
                  <a:txBody>
                    <a:bodyPr/>
                    <a:p>
                      <a:pPr>
                        <a:defRPr/>
                      </a:pPr>
                      <a:r>
                        <a:rPr sz="1150" b="0" i="0" u="none">
                          <a:solidFill>
                            <a:srgbClr val="3C3C3C"/>
                          </a:solidFill>
                          <a:latin typeface="Arial"/>
                          <a:ea typeface="Arial"/>
                          <a:cs typeface="Arial"/>
                        </a:rPr>
                        <a:t>torch.nn.MaxUnpool2d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Computes a partial inverse of MaxPool2d.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56686">
                <a:tc>
                  <a:txBody>
                    <a:bodyPr/>
                    <a:p>
                      <a:pPr>
                        <a:defRPr/>
                      </a:pPr>
                      <a:r>
                        <a:rPr sz="1150" b="0" i="0" u="none">
                          <a:solidFill>
                            <a:srgbClr val="3C3C3C"/>
                          </a:solidFill>
                          <a:latin typeface="Arial"/>
                          <a:ea typeface="Arial"/>
                          <a:cs typeface="Arial"/>
                        </a:rPr>
                        <a:t>torch.nn.MaxUnpool3d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Computes a partial inverse of MaxPool3d.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375862">
                <a:tc>
                  <a:txBody>
                    <a:bodyPr/>
                    <a:p>
                      <a:pPr>
                        <a:defRPr/>
                      </a:pPr>
                      <a:r>
                        <a:rPr u="sng">
                          <a:solidFill>
                            <a:schemeClr val="hlink"/>
                          </a:solidFill>
                          <a:hlinkClick r:id="rId7" tooltip="https://pytorch.org/docs/stable/generated/torch.nn.AvgPool1d.html#torch.nn.AvgPool1d"/>
                        </a:rPr>
                        <a:t>torch.nn.AvgPool1d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a 1D average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375862">
                <a:tc>
                  <a:txBody>
                    <a:bodyPr/>
                    <a:p>
                      <a:pPr>
                        <a:defRPr/>
                      </a:pPr>
                      <a:r>
                        <a:rPr u="sng">
                          <a:solidFill>
                            <a:schemeClr val="hlink"/>
                          </a:solidFill>
                          <a:hlinkClick r:id="rId8" tooltip="https://pytorch.org/docs/stable/generated/torch.nn.AvgPool2d.html#torch.nn.AvgPool2d"/>
                        </a:rPr>
                        <a:t>torch.nn.AvgPool2d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a 2D average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375862">
                <a:tc>
                  <a:txBody>
                    <a:bodyPr/>
                    <a:p>
                      <a:pPr>
                        <a:defRPr/>
                      </a:pPr>
                      <a:r>
                        <a:rPr u="sng">
                          <a:solidFill>
                            <a:schemeClr val="hlink"/>
                          </a:solidFill>
                          <a:hlinkClick r:id="rId9" tooltip="https://pytorch.org/docs/stable/generated/torch.nn.AvgPool3d.html#torch.nn.AvgPool3d"/>
                        </a:rPr>
                        <a:t>torch.nn.AvgPool3d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a 3D average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56686">
                <a:tc>
                  <a:txBody>
                    <a:bodyPr/>
                    <a:p>
                      <a:pPr>
                        <a:defRPr/>
                      </a:pPr>
                      <a:r>
                        <a:rPr sz="1150" b="0" i="0" u="none">
                          <a:solidFill>
                            <a:srgbClr val="3C3C3C"/>
                          </a:solidFill>
                          <a:latin typeface="Arial"/>
                          <a:ea typeface="Arial"/>
                          <a:cs typeface="Arial"/>
                        </a:rPr>
                        <a:t>torch.nn.FractionalMaxPool2d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a 2D fractional max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56686">
                <a:tc>
                  <a:txBody>
                    <a:bodyPr/>
                    <a:p>
                      <a:pPr>
                        <a:defRPr/>
                      </a:pPr>
                      <a:r>
                        <a:rPr sz="1150" b="0" i="0" u="none">
                          <a:solidFill>
                            <a:srgbClr val="3C3C3C"/>
                          </a:solidFill>
                          <a:latin typeface="Arial"/>
                          <a:ea typeface="Arial"/>
                          <a:cs typeface="Arial"/>
                        </a:rPr>
                        <a:t>torch.nn.FractionalMaxPool3d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a 3D fractional max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56686">
                <a:tc>
                  <a:txBody>
                    <a:bodyPr/>
                    <a:p>
                      <a:pPr>
                        <a:defRPr/>
                      </a:pPr>
                      <a:r>
                        <a:rPr sz="1150" b="0" i="0" u="none">
                          <a:solidFill>
                            <a:srgbClr val="3C3C3C"/>
                          </a:solidFill>
                          <a:latin typeface="Arial"/>
                          <a:ea typeface="Arial"/>
                          <a:cs typeface="Arial"/>
                        </a:rPr>
                        <a:t>torch.nn.LPPool1d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a 1D power-average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56686">
                <a:tc>
                  <a:txBody>
                    <a:bodyPr/>
                    <a:p>
                      <a:pPr>
                        <a:defRPr/>
                      </a:pPr>
                      <a:r>
                        <a:rPr sz="1150" b="0" i="0" u="none">
                          <a:solidFill>
                            <a:srgbClr val="3C3C3C"/>
                          </a:solidFill>
                          <a:latin typeface="Arial"/>
                          <a:ea typeface="Arial"/>
                          <a:cs typeface="Arial"/>
                        </a:rPr>
                        <a:t>torch.nn.LPPool2d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a 2D power-average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56686">
                <a:tc>
                  <a:txBody>
                    <a:bodyPr/>
                    <a:p>
                      <a:pPr>
                        <a:defRPr/>
                      </a:pPr>
                      <a:r>
                        <a:rPr sz="1150" b="0" i="0" u="none">
                          <a:solidFill>
                            <a:srgbClr val="3C3C3C"/>
                          </a:solidFill>
                          <a:latin typeface="Arial"/>
                          <a:ea typeface="Arial"/>
                          <a:cs typeface="Arial"/>
                        </a:rPr>
                        <a:t>torch.nn.AdaptiveMaxPool1d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a 1D adaptive max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56686">
                <a:tc>
                  <a:txBody>
                    <a:bodyPr/>
                    <a:p>
                      <a:pPr>
                        <a:defRPr/>
                      </a:pPr>
                      <a:r>
                        <a:rPr sz="1150" b="0" i="0" u="none">
                          <a:solidFill>
                            <a:srgbClr val="3C3C3C"/>
                          </a:solidFill>
                          <a:latin typeface="Arial"/>
                          <a:ea typeface="Arial"/>
                          <a:cs typeface="Arial"/>
                        </a:rPr>
                        <a:t>torch.nn.AdaptiveMaxPool2d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a 2D adaptive max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56686">
                <a:tc>
                  <a:txBody>
                    <a:bodyPr/>
                    <a:p>
                      <a:pPr>
                        <a:defRPr/>
                      </a:pPr>
                      <a:r>
                        <a:rPr sz="1150" b="0" i="0" u="none">
                          <a:solidFill>
                            <a:srgbClr val="3C3C3C"/>
                          </a:solidFill>
                          <a:latin typeface="Arial"/>
                          <a:ea typeface="Arial"/>
                          <a:cs typeface="Arial"/>
                        </a:rPr>
                        <a:t>torch.nn.AdaptiveMaxPool3d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a 3D adaptive max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56686">
                <a:tc>
                  <a:txBody>
                    <a:bodyPr/>
                    <a:p>
                      <a:pPr>
                        <a:defRPr/>
                      </a:pPr>
                      <a:r>
                        <a:rPr sz="1150" b="0" i="0" u="none">
                          <a:solidFill>
                            <a:srgbClr val="3C3C3C"/>
                          </a:solidFill>
                          <a:latin typeface="Arial"/>
                          <a:ea typeface="Arial"/>
                          <a:cs typeface="Arial"/>
                        </a:rPr>
                        <a:t>torch.nn.AdaptiveAvgPool1d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a 1D adaptive average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56686">
                <a:tc>
                  <a:txBody>
                    <a:bodyPr/>
                    <a:p>
                      <a:pPr>
                        <a:defRPr/>
                      </a:pPr>
                      <a:r>
                        <a:rPr sz="1150" b="0" i="0" u="none">
                          <a:solidFill>
                            <a:srgbClr val="3C3C3C"/>
                          </a:solidFill>
                          <a:latin typeface="Arial"/>
                          <a:ea typeface="Arial"/>
                          <a:cs typeface="Arial"/>
                        </a:rPr>
                        <a:t>torch.nn.AdaptiveAvgPool2d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a 2D adaptive average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56686">
                <a:tc>
                  <a:txBody>
                    <a:bodyPr/>
                    <a:p>
                      <a:pPr>
                        <a:defRPr/>
                      </a:pPr>
                      <a:r>
                        <a:rPr sz="1150" b="0" i="0" u="none">
                          <a:solidFill>
                            <a:srgbClr val="3C3C3C"/>
                          </a:solidFill>
                          <a:latin typeface="Arial"/>
                          <a:ea typeface="Arial"/>
                          <a:cs typeface="Arial"/>
                        </a:rPr>
                        <a:t>torch.nn.AdaptiveAvgPool3d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a 3D adaptive average pooling over an input signal composed of several input planes.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bl>
          </a:graphicData>
        </a:graphic>
      </p:graphicFrame>
      <p:sp>
        <p:nvSpPr>
          <p:cNvPr id="375227802" name=""/>
          <p:cNvSpPr/>
          <p:nvPr/>
        </p:nvSpPr>
        <p:spPr bwMode="auto">
          <a:xfrm flipH="0" flipV="0">
            <a:off x="266107" y="1218789"/>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069161291" name=""/>
          <p:cNvSpPr/>
          <p:nvPr/>
        </p:nvSpPr>
        <p:spPr bwMode="auto">
          <a:xfrm flipH="0" flipV="0">
            <a:off x="266107" y="1914010"/>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768968383" name=""/>
          <p:cNvSpPr/>
          <p:nvPr/>
        </p:nvSpPr>
        <p:spPr bwMode="auto">
          <a:xfrm flipH="0" flipV="0">
            <a:off x="266107" y="1554313"/>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494914945" name=""/>
          <p:cNvSpPr/>
          <p:nvPr/>
        </p:nvSpPr>
        <p:spPr bwMode="auto">
          <a:xfrm flipH="0" flipV="0">
            <a:off x="266107" y="3068223"/>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484972036" name=""/>
          <p:cNvSpPr/>
          <p:nvPr/>
        </p:nvSpPr>
        <p:spPr bwMode="auto">
          <a:xfrm flipH="0" flipV="0">
            <a:off x="266107" y="3891217"/>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671204331" name=""/>
          <p:cNvSpPr/>
          <p:nvPr/>
        </p:nvSpPr>
        <p:spPr bwMode="auto">
          <a:xfrm flipH="0" flipV="0">
            <a:off x="266107" y="3516408"/>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111391160" name=""/>
          <p:cNvSpPr/>
          <p:nvPr/>
        </p:nvSpPr>
        <p:spPr bwMode="auto">
          <a:xfrm flipH="0" flipV="0">
            <a:off x="10622007" y="757374"/>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87270909" name=""/>
          <p:cNvSpPr txBox="1"/>
          <p:nvPr/>
        </p:nvSpPr>
        <p:spPr bwMode="auto">
          <a:xfrm flipH="0" flipV="0">
            <a:off x="10790233" y="646535"/>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58742366"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Padding Layers - The Framed Artwork</a:t>
            </a:r>
            <a:endParaRPr/>
          </a:p>
        </p:txBody>
      </p:sp>
      <p:sp>
        <p:nvSpPr>
          <p:cNvPr id="1072492880" name="Inhaltsplatzhalter 2"/>
          <p:cNvSpPr>
            <a:spLocks noGrp="1"/>
          </p:cNvSpPr>
          <p:nvPr>
            <p:ph idx="1"/>
          </p:nvPr>
        </p:nvSpPr>
        <p:spPr bwMode="auto">
          <a:xfrm flipH="0" flipV="0">
            <a:off x="838198" y="1825624"/>
            <a:ext cx="6414138" cy="4351338"/>
          </a:xfrm>
        </p:spPr>
        <p:txBody>
          <a:bodyPr/>
          <a:lstStyle/>
          <a:p>
            <a:pPr marL="0" indent="0">
              <a:buFont typeface="Arial"/>
              <a:buNone/>
              <a:defRPr/>
            </a:pPr>
            <a:r>
              <a:rPr lang="en-GB" sz="2800" b="0" i="0" u="none" strike="noStrike" cap="none" spc="0">
                <a:solidFill>
                  <a:schemeClr val="tx1"/>
                </a:solidFill>
                <a:latin typeface="Arial"/>
                <a:ea typeface="Arial"/>
                <a:cs typeface="Arial"/>
              </a:rPr>
              <a:t>The Padding Layer is represented by a beautifully framed artwork, where a delicate border surrounds a stunning painting. Just as the frame enhances and protects the artwork, the Padding Layer adds zeros to the input data, helping to preserve important information at the borders and improving model performance.</a:t>
            </a:r>
            <a:endParaRPr/>
          </a:p>
        </p:txBody>
      </p:sp>
      <p:pic>
        <p:nvPicPr>
          <p:cNvPr id="1435829980" name=""/>
          <p:cNvPicPr>
            <a:picLocks noChangeAspect="1"/>
          </p:cNvPicPr>
          <p:nvPr/>
        </p:nvPicPr>
        <p:blipFill>
          <a:blip r:embed="rId3"/>
          <a:stretch/>
        </p:blipFill>
        <p:spPr bwMode="auto">
          <a:xfrm>
            <a:off x="7312740" y="1976692"/>
            <a:ext cx="4876799" cy="48767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04079686" name="Titel 1"/>
          <p:cNvSpPr>
            <a:spLocks noGrp="1"/>
          </p:cNvSpPr>
          <p:nvPr>
            <p:ph type="title"/>
          </p:nvPr>
        </p:nvSpPr>
        <p:spPr bwMode="auto">
          <a:xfrm flipH="0" flipV="0">
            <a:off x="838197" y="365123"/>
            <a:ext cx="10515600" cy="792212"/>
          </a:xfrm>
        </p:spPr>
        <p:txBody>
          <a:bodyPr/>
          <a:lstStyle/>
          <a:p>
            <a:pPr>
              <a:defRPr/>
            </a:pPr>
            <a:r>
              <a:rPr lang="en-GB" sz="4400" b="0" i="0" u="none" strike="noStrike" cap="none" spc="0">
                <a:solidFill>
                  <a:schemeClr val="tx1"/>
                </a:solidFill>
                <a:latin typeface="Arial"/>
                <a:ea typeface="Arial"/>
                <a:cs typeface="Arial"/>
              </a:rPr>
              <a:t>Existing layers - </a:t>
            </a:r>
            <a:r>
              <a:rPr lang="en-GB" sz="4400" b="0" i="0" u="sng" strike="noStrike" cap="none" spc="0">
                <a:solidFill>
                  <a:schemeClr val="tx1"/>
                </a:solidFill>
                <a:latin typeface="Arial"/>
                <a:ea typeface="Arial"/>
                <a:cs typeface="Arial"/>
                <a:hlinkClick r:id="rId3" tooltip="https://pytorch.org/docs/stable/nn.html#padding-layers"/>
              </a:rPr>
              <a:t>Padding Layers</a:t>
            </a:r>
            <a:endParaRPr sz="4400"/>
          </a:p>
        </p:txBody>
      </p:sp>
      <p:graphicFrame>
        <p:nvGraphicFramePr>
          <p:cNvPr id="121374030" name=""/>
          <p:cNvGraphicFramePr>
            <a:graphicFrameLocks xmlns:a="http://schemas.openxmlformats.org/drawingml/2006/main"/>
          </p:cNvGraphicFramePr>
          <p:nvPr/>
        </p:nvGraphicFramePr>
        <p:xfrm>
          <a:off x="492660" y="1312400"/>
          <a:ext cx="11707579" cy="4935177"/>
        </p:xfrm>
        <a:graphic>
          <a:graphicData uri="http://schemas.openxmlformats.org/drawingml/2006/table">
            <a:tbl>
              <a:tblPr firstRow="1" firstCol="1" lastRow="0" lastCol="0" bandRow="1" bandCol="0"/>
              <a:tblGrid>
                <a:gridCol w="3396937"/>
                <a:gridCol w="8003768"/>
              </a:tblGrid>
              <a:tr h="405290">
                <a:tc>
                  <a:txBody>
                    <a:bodyPr/>
                    <a:p>
                      <a:pPr>
                        <a:defRPr/>
                      </a:pPr>
                      <a:r>
                        <a:rPr sz="2200" b="0" i="0" u="none">
                          <a:solidFill>
                            <a:srgbClr val="3C3C3C"/>
                          </a:solidFill>
                          <a:latin typeface="Arial"/>
                          <a:ea typeface="Arial"/>
                          <a:cs typeface="Arial"/>
                        </a:rPr>
                        <a:t>torch.nn.ReflectionPad1d</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2200" b="0" i="0" u="none">
                          <a:solidFill>
                            <a:srgbClr val="3C3C3C"/>
                          </a:solidFill>
                          <a:latin typeface="Arial"/>
                          <a:ea typeface="Arial"/>
                          <a:cs typeface="Arial"/>
                        </a:rPr>
                        <a:t>Pads the input tensor using the reflection of the input boundary.</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5290">
                <a:tc>
                  <a:txBody>
                    <a:bodyPr/>
                    <a:p>
                      <a:pPr>
                        <a:defRPr/>
                      </a:pPr>
                      <a:r>
                        <a:rPr sz="2200" b="0" i="0" u="none">
                          <a:solidFill>
                            <a:srgbClr val="3C3C3C"/>
                          </a:solidFill>
                          <a:latin typeface="Arial"/>
                          <a:ea typeface="Arial"/>
                          <a:cs typeface="Arial"/>
                        </a:rPr>
                        <a:t>torch.nn.ReflectionPad2d</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2200" b="0" i="0" u="none">
                          <a:solidFill>
                            <a:srgbClr val="3C3C3C"/>
                          </a:solidFill>
                          <a:latin typeface="Arial"/>
                          <a:ea typeface="Arial"/>
                          <a:cs typeface="Arial"/>
                        </a:rPr>
                        <a:t>Pads the input tensor using the reflection of the input boundary.</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05290">
                <a:tc>
                  <a:txBody>
                    <a:bodyPr/>
                    <a:p>
                      <a:pPr>
                        <a:defRPr/>
                      </a:pPr>
                      <a:r>
                        <a:rPr sz="2200" b="0" i="0" u="none">
                          <a:solidFill>
                            <a:srgbClr val="3C3C3C"/>
                          </a:solidFill>
                          <a:latin typeface="Arial"/>
                          <a:ea typeface="Arial"/>
                          <a:cs typeface="Arial"/>
                        </a:rPr>
                        <a:t>torch.nn.ReflectionPad3d</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2200" b="0" i="0" u="none">
                          <a:solidFill>
                            <a:srgbClr val="3C3C3C"/>
                          </a:solidFill>
                          <a:latin typeface="Arial"/>
                          <a:ea typeface="Arial"/>
                          <a:cs typeface="Arial"/>
                        </a:rPr>
                        <a:t>Pads the input tensor using the reflection of the input boundary.</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5290">
                <a:tc>
                  <a:txBody>
                    <a:bodyPr/>
                    <a:p>
                      <a:pPr>
                        <a:defRPr/>
                      </a:pPr>
                      <a:r>
                        <a:rPr sz="2200" b="0" i="0" u="none">
                          <a:solidFill>
                            <a:srgbClr val="3C3C3C"/>
                          </a:solidFill>
                          <a:latin typeface="Arial"/>
                          <a:ea typeface="Arial"/>
                          <a:cs typeface="Arial"/>
                        </a:rPr>
                        <a:t>torch.nn.ReplicationPad1d</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2200" b="0" i="0" u="none">
                          <a:solidFill>
                            <a:srgbClr val="3C3C3C"/>
                          </a:solidFill>
                          <a:latin typeface="Arial"/>
                          <a:ea typeface="Arial"/>
                          <a:cs typeface="Arial"/>
                        </a:rPr>
                        <a:t>Pads the input tensor using replication of the input boundary.</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05290">
                <a:tc>
                  <a:txBody>
                    <a:bodyPr/>
                    <a:p>
                      <a:pPr>
                        <a:defRPr/>
                      </a:pPr>
                      <a:r>
                        <a:rPr sz="2200" b="0" i="0" u="none">
                          <a:solidFill>
                            <a:srgbClr val="3C3C3C"/>
                          </a:solidFill>
                          <a:latin typeface="Arial"/>
                          <a:ea typeface="Arial"/>
                          <a:cs typeface="Arial"/>
                        </a:rPr>
                        <a:t>torch.nn.ReplicationPad2d</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2200" b="0" i="0" u="none">
                          <a:solidFill>
                            <a:srgbClr val="3C3C3C"/>
                          </a:solidFill>
                          <a:latin typeface="Arial"/>
                          <a:ea typeface="Arial"/>
                          <a:cs typeface="Arial"/>
                        </a:rPr>
                        <a:t>Pads the input tensor using replication of the input boundary.</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5290">
                <a:tc>
                  <a:txBody>
                    <a:bodyPr/>
                    <a:p>
                      <a:pPr>
                        <a:defRPr/>
                      </a:pPr>
                      <a:r>
                        <a:rPr sz="2200" b="0" i="0" u="none">
                          <a:solidFill>
                            <a:srgbClr val="3C3C3C"/>
                          </a:solidFill>
                          <a:latin typeface="Arial"/>
                          <a:ea typeface="Arial"/>
                          <a:cs typeface="Arial"/>
                        </a:rPr>
                        <a:t>torch.nn.ReplicationPad3d</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2200" b="0" i="0" u="none">
                          <a:solidFill>
                            <a:srgbClr val="3C3C3C"/>
                          </a:solidFill>
                          <a:latin typeface="Arial"/>
                          <a:ea typeface="Arial"/>
                          <a:cs typeface="Arial"/>
                        </a:rPr>
                        <a:t>Pads the input tensor using replication of the input boundary.</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05290">
                <a:tc>
                  <a:txBody>
                    <a:bodyPr/>
                    <a:p>
                      <a:pPr>
                        <a:defRPr/>
                      </a:pPr>
                      <a:r>
                        <a:rPr sz="2200" b="0" i="0" u="none">
                          <a:solidFill>
                            <a:srgbClr val="3C3C3C"/>
                          </a:solidFill>
                          <a:latin typeface="Arial"/>
                          <a:ea typeface="Arial"/>
                          <a:cs typeface="Arial"/>
                        </a:rPr>
                        <a:t>torch.nn.ZeroPad1d</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2200" b="0" i="0" u="none">
                          <a:solidFill>
                            <a:srgbClr val="3C3C3C"/>
                          </a:solidFill>
                          <a:latin typeface="Arial"/>
                          <a:ea typeface="Arial"/>
                          <a:cs typeface="Arial"/>
                        </a:rPr>
                        <a:t>Pads the input tensor boundaries with zero.</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5290">
                <a:tc>
                  <a:txBody>
                    <a:bodyPr/>
                    <a:p>
                      <a:pPr>
                        <a:defRPr/>
                      </a:pPr>
                      <a:r>
                        <a:rPr sz="2200" b="0" i="0" u="none">
                          <a:solidFill>
                            <a:srgbClr val="3C3C3C"/>
                          </a:solidFill>
                          <a:latin typeface="Arial"/>
                          <a:ea typeface="Arial"/>
                          <a:cs typeface="Arial"/>
                        </a:rPr>
                        <a:t>torch.nn.ZeroPad2d</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2200" b="0" i="0" u="none">
                          <a:solidFill>
                            <a:srgbClr val="3C3C3C"/>
                          </a:solidFill>
                          <a:latin typeface="Arial"/>
                          <a:ea typeface="Arial"/>
                          <a:cs typeface="Arial"/>
                        </a:rPr>
                        <a:t>Pads the input tensor boundaries with zero.</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05290">
                <a:tc>
                  <a:txBody>
                    <a:bodyPr/>
                    <a:p>
                      <a:pPr>
                        <a:defRPr/>
                      </a:pPr>
                      <a:r>
                        <a:rPr sz="2200" b="0" i="0" u="none">
                          <a:solidFill>
                            <a:srgbClr val="3C3C3C"/>
                          </a:solidFill>
                          <a:latin typeface="Arial"/>
                          <a:ea typeface="Arial"/>
                          <a:cs typeface="Arial"/>
                        </a:rPr>
                        <a:t>torch.nn.ZeroPad3d</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2200" b="0" i="0" u="none">
                          <a:solidFill>
                            <a:srgbClr val="3C3C3C"/>
                          </a:solidFill>
                          <a:latin typeface="Arial"/>
                          <a:ea typeface="Arial"/>
                          <a:cs typeface="Arial"/>
                        </a:rPr>
                        <a:t>Pads the input tensor boundaries with zero.</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5290">
                <a:tc>
                  <a:txBody>
                    <a:bodyPr/>
                    <a:p>
                      <a:pPr>
                        <a:defRPr/>
                      </a:pPr>
                      <a:r>
                        <a:rPr sz="2200" b="0" i="0" u="none">
                          <a:solidFill>
                            <a:srgbClr val="3C3C3C"/>
                          </a:solidFill>
                          <a:latin typeface="Arial"/>
                          <a:ea typeface="Arial"/>
                          <a:cs typeface="Arial"/>
                        </a:rPr>
                        <a:t>torch.nn.ConstantPad1d</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2200" b="0" i="0" u="none">
                          <a:solidFill>
                            <a:srgbClr val="3C3C3C"/>
                          </a:solidFill>
                          <a:latin typeface="Arial"/>
                          <a:ea typeface="Arial"/>
                          <a:cs typeface="Arial"/>
                        </a:rPr>
                        <a:t>Pads the input tensor boundaries with a constant value.</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05290">
                <a:tc>
                  <a:txBody>
                    <a:bodyPr/>
                    <a:p>
                      <a:pPr>
                        <a:defRPr/>
                      </a:pPr>
                      <a:r>
                        <a:rPr sz="2200" b="0" i="0" u="none">
                          <a:solidFill>
                            <a:srgbClr val="3C3C3C"/>
                          </a:solidFill>
                          <a:latin typeface="Arial"/>
                          <a:ea typeface="Arial"/>
                          <a:cs typeface="Arial"/>
                        </a:rPr>
                        <a:t>torch.nn.ConstantPad2d</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2200" b="0" i="0" u="none">
                          <a:solidFill>
                            <a:srgbClr val="3C3C3C"/>
                          </a:solidFill>
                          <a:latin typeface="Arial"/>
                          <a:ea typeface="Arial"/>
                          <a:cs typeface="Arial"/>
                        </a:rPr>
                        <a:t>Pads the input tensor boundaries with a constant value.</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5290">
                <a:tc>
                  <a:txBody>
                    <a:bodyPr/>
                    <a:p>
                      <a:pPr>
                        <a:defRPr/>
                      </a:pPr>
                      <a:r>
                        <a:rPr sz="2200" b="0" i="0" u="none">
                          <a:solidFill>
                            <a:srgbClr val="3C3C3C"/>
                          </a:solidFill>
                          <a:latin typeface="Arial"/>
                          <a:ea typeface="Arial"/>
                          <a:cs typeface="Arial"/>
                        </a:rPr>
                        <a:t>torch.nn.ConstantPad3d</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2200" b="0" i="0" u="none">
                          <a:solidFill>
                            <a:srgbClr val="3C3C3C"/>
                          </a:solidFill>
                          <a:latin typeface="Arial"/>
                          <a:ea typeface="Arial"/>
                          <a:cs typeface="Arial"/>
                        </a:rPr>
                        <a:t>Pads the input tensor boundaries with a constant value.</a:t>
                      </a:r>
                      <a:endParaRPr sz="22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bl>
          </a:graphicData>
        </a:graphic>
      </p:graphicFrame>
      <p:sp>
        <p:nvSpPr>
          <p:cNvPr id="2146482554" name=""/>
          <p:cNvSpPr/>
          <p:nvPr/>
        </p:nvSpPr>
        <p:spPr bwMode="auto">
          <a:xfrm flipH="0" flipV="0">
            <a:off x="10547039" y="902055"/>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118286875" name=""/>
          <p:cNvSpPr txBox="1"/>
          <p:nvPr/>
        </p:nvSpPr>
        <p:spPr bwMode="auto">
          <a:xfrm flipH="0" flipV="0">
            <a:off x="10715266" y="791217"/>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87112390"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Activation Function Layers - The Butterfly Garden</a:t>
            </a:r>
            <a:endParaRPr/>
          </a:p>
        </p:txBody>
      </p:sp>
      <p:sp>
        <p:nvSpPr>
          <p:cNvPr id="762327432" name="Inhaltsplatzhalter 2"/>
          <p:cNvSpPr>
            <a:spLocks noGrp="1"/>
          </p:cNvSpPr>
          <p:nvPr>
            <p:ph idx="1"/>
          </p:nvPr>
        </p:nvSpPr>
        <p:spPr bwMode="auto">
          <a:xfrm flipH="0" flipV="0">
            <a:off x="838197" y="1825623"/>
            <a:ext cx="6474540" cy="4351338"/>
          </a:xfrm>
        </p:spPr>
        <p:txBody>
          <a:bodyPr/>
          <a:lstStyle/>
          <a:p>
            <a:pPr marL="0" indent="0">
              <a:buFont typeface="Arial"/>
              <a:buNone/>
              <a:defRPr/>
            </a:pPr>
            <a:r>
              <a:rPr lang="en-GB" sz="2800" b="0" i="0" u="none" strike="noStrike" cap="none" spc="0">
                <a:solidFill>
                  <a:schemeClr val="tx1"/>
                </a:solidFill>
                <a:latin typeface="Arial"/>
                <a:ea typeface="Arial"/>
                <a:cs typeface="Arial"/>
              </a:rPr>
              <a:t>The final exhibit features a beautiful butterfly garden, representing the various activation functions like ReLU, Sigmoid, and Tanh. Just as different butterflies have unique characteristics and behaviors, each activation function introduces non-linearity into the model in its own way, allowing it to learn complex patterns.</a:t>
            </a:r>
            <a:endParaRPr/>
          </a:p>
        </p:txBody>
      </p:sp>
      <p:pic>
        <p:nvPicPr>
          <p:cNvPr id="718799728" name=""/>
          <p:cNvPicPr>
            <a:picLocks noChangeAspect="1"/>
          </p:cNvPicPr>
          <p:nvPr/>
        </p:nvPicPr>
        <p:blipFill>
          <a:blip r:embed="rId3"/>
          <a:stretch/>
        </p:blipFill>
        <p:spPr bwMode="auto">
          <a:xfrm>
            <a:off x="7312740" y="1976692"/>
            <a:ext cx="4876799" cy="487679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128062971" name=""/>
          <p:cNvPicPr>
            <a:picLocks noChangeAspect="1"/>
          </p:cNvPicPr>
          <p:nvPr/>
        </p:nvPicPr>
        <p:blipFill>
          <a:blip r:embed="rId3"/>
          <a:stretch/>
        </p:blipFill>
        <p:spPr bwMode="auto">
          <a:xfrm>
            <a:off x="2202015" y="604274"/>
            <a:ext cx="8134349" cy="6067424"/>
          </a:xfrm>
          <a:prstGeom prst="rect">
            <a:avLst/>
          </a:prstGeom>
        </p:spPr>
      </p:pic>
      <p:sp>
        <p:nvSpPr>
          <p:cNvPr id="1474124661" name=""/>
          <p:cNvSpPr txBox="1"/>
          <p:nvPr/>
        </p:nvSpPr>
        <p:spPr bwMode="auto">
          <a:xfrm flipH="0" flipV="0">
            <a:off x="194595" y="187302"/>
            <a:ext cx="3423654"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b="0" i="0" u="none" strike="noStrike" cap="none" spc="0">
                <a:solidFill>
                  <a:schemeClr val="tx1"/>
                </a:solidFill>
                <a:latin typeface="Arial"/>
                <a:ea typeface="Arial"/>
                <a:cs typeface="Arial"/>
              </a:rPr>
              <a:t>From “Dive into Deep Learning”</a:t>
            </a:r>
            <a:endParaRPr sz="440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060019111" name=""/>
          <p:cNvPicPr>
            <a:picLocks noChangeAspect="1"/>
          </p:cNvPicPr>
          <p:nvPr/>
        </p:nvPicPr>
        <p:blipFill>
          <a:blip r:embed="rId3"/>
          <a:stretch/>
        </p:blipFill>
        <p:spPr bwMode="auto">
          <a:xfrm flipH="0" flipV="0">
            <a:off x="614516" y="1124422"/>
            <a:ext cx="11041854" cy="5284878"/>
          </a:xfrm>
          <a:prstGeom prst="rect">
            <a:avLst/>
          </a:prstGeom>
        </p:spPr>
      </p:pic>
      <p:sp>
        <p:nvSpPr>
          <p:cNvPr id="1294474838" name=""/>
          <p:cNvSpPr txBox="1"/>
          <p:nvPr/>
        </p:nvSpPr>
        <p:spPr bwMode="auto">
          <a:xfrm flipH="0" flipV="0">
            <a:off x="194595" y="187302"/>
            <a:ext cx="3424014"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b="0" i="0" u="none" strike="noStrike" cap="none" spc="0">
                <a:solidFill>
                  <a:schemeClr val="tx1"/>
                </a:solidFill>
                <a:latin typeface="Arial"/>
                <a:ea typeface="Arial"/>
                <a:cs typeface="Arial"/>
              </a:rPr>
              <a:t>From “Dive into Deep Learning”</a:t>
            </a:r>
            <a:endParaRPr sz="440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732619493" name=""/>
          <p:cNvPicPr>
            <a:picLocks noChangeAspect="1"/>
          </p:cNvPicPr>
          <p:nvPr/>
        </p:nvPicPr>
        <p:blipFill>
          <a:blip r:embed="rId3"/>
          <a:stretch/>
        </p:blipFill>
        <p:spPr bwMode="auto">
          <a:xfrm flipH="0" flipV="0">
            <a:off x="747660" y="1108050"/>
            <a:ext cx="10058628" cy="5588127"/>
          </a:xfrm>
          <a:prstGeom prst="rect">
            <a:avLst/>
          </a:prstGeom>
        </p:spPr>
      </p:pic>
      <p:sp>
        <p:nvSpPr>
          <p:cNvPr id="1755782989" name=""/>
          <p:cNvSpPr txBox="1"/>
          <p:nvPr/>
        </p:nvSpPr>
        <p:spPr bwMode="auto">
          <a:xfrm flipH="0" flipV="0">
            <a:off x="194595" y="187302"/>
            <a:ext cx="3424374"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b="0" i="0" u="none" strike="noStrike" cap="none" spc="0">
                <a:solidFill>
                  <a:schemeClr val="tx1"/>
                </a:solidFill>
                <a:latin typeface="Arial"/>
                <a:ea typeface="Arial"/>
                <a:cs typeface="Arial"/>
              </a:rPr>
              <a:t>From “Dive into Deep Learning”</a:t>
            </a:r>
            <a:endParaRPr sz="440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50389595"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Existing layers - </a:t>
            </a:r>
            <a:r>
              <a:rPr lang="en-GB" sz="4400" b="0" i="0" u="sng" strike="noStrike" cap="none" spc="0">
                <a:solidFill>
                  <a:schemeClr val="tx1"/>
                </a:solidFill>
                <a:latin typeface="Arial"/>
                <a:ea typeface="Arial"/>
                <a:cs typeface="Arial"/>
                <a:hlinkClick r:id="rId3" tooltip="https://pytorch.org/docs/stable/nn.html#non-linear-activations-weighted-sum-nonlinearity"/>
              </a:rPr>
              <a:t>Non-linear Activations</a:t>
            </a:r>
            <a:r>
              <a:rPr lang="en-GB" sz="4400" b="0" i="0" u="none" strike="noStrike" cap="none" spc="0">
                <a:solidFill>
                  <a:schemeClr val="tx1"/>
                </a:solidFill>
                <a:latin typeface="Arial"/>
                <a:ea typeface="Arial"/>
                <a:cs typeface="Arial"/>
              </a:rPr>
              <a:t> </a:t>
            </a:r>
            <a:r>
              <a:rPr lang="en-GB" sz="2600" b="0" i="0" u="none" strike="noStrike" cap="none" spc="0">
                <a:solidFill>
                  <a:schemeClr val="tx1"/>
                </a:solidFill>
                <a:latin typeface="Arial"/>
                <a:ea typeface="Arial"/>
                <a:cs typeface="Arial"/>
              </a:rPr>
              <a:t>(weighted sum, nonlinearity)</a:t>
            </a:r>
            <a:endParaRPr sz="2600"/>
          </a:p>
        </p:txBody>
      </p:sp>
      <p:graphicFrame>
        <p:nvGraphicFramePr>
          <p:cNvPr id="21053631" name=""/>
          <p:cNvGraphicFramePr>
            <a:graphicFrameLocks xmlns:a="http://schemas.openxmlformats.org/drawingml/2006/main"/>
          </p:cNvGraphicFramePr>
          <p:nvPr/>
        </p:nvGraphicFramePr>
        <p:xfrm>
          <a:off x="645240" y="1598509"/>
          <a:ext cx="11164756" cy="5036828"/>
        </p:xfrm>
        <a:graphic>
          <a:graphicData uri="http://schemas.openxmlformats.org/drawingml/2006/table">
            <a:tbl>
              <a:tblPr firstRow="1" firstCol="1" lastRow="0" lastCol="0" bandRow="1" bandCol="0"/>
              <a:tblGrid>
                <a:gridCol w="2430000"/>
                <a:gridCol w="8715708"/>
              </a:tblGrid>
              <a:tr h="520136">
                <a:tc>
                  <a:txBody>
                    <a:bodyPr/>
                    <a:p>
                      <a:pPr>
                        <a:defRPr/>
                      </a:pPr>
                      <a:r>
                        <a:rPr sz="1400" b="0" i="0" u="none">
                          <a:solidFill>
                            <a:srgbClr val="3C3C3C"/>
                          </a:solidFill>
                          <a:latin typeface="Arial"/>
                          <a:ea typeface="Arial"/>
                          <a:cs typeface="Arial"/>
                        </a:rPr>
                        <a:t>torch.nn.ELU</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Applies the Exponential Linear Unit (ELU) function, element-wise, as described in the paper: Fast and Accurate Deep Network Learning by Exponential Linear Units (ELUs).</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85565">
                <a:tc>
                  <a:txBody>
                    <a:bodyPr/>
                    <a:p>
                      <a:pPr>
                        <a:defRPr/>
                      </a:pPr>
                      <a:r>
                        <a:rPr sz="1400" b="0" i="0" u="none">
                          <a:solidFill>
                            <a:srgbClr val="3C3C3C"/>
                          </a:solidFill>
                          <a:latin typeface="Arial"/>
                          <a:ea typeface="Arial"/>
                          <a:cs typeface="Arial"/>
                        </a:rPr>
                        <a:t>torch.nn.Hardshrink</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400" b="0" i="0" u="none">
                          <a:solidFill>
                            <a:srgbClr val="3C3C3C"/>
                          </a:solidFill>
                          <a:latin typeface="Arial"/>
                          <a:ea typeface="Arial"/>
                          <a:cs typeface="Arial"/>
                        </a:rPr>
                        <a:t>Applies the Hard Shrinkage (Hardshrink) function element-wise.</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85565">
                <a:tc>
                  <a:txBody>
                    <a:bodyPr/>
                    <a:p>
                      <a:pPr>
                        <a:defRPr/>
                      </a:pPr>
                      <a:r>
                        <a:rPr sz="1400" b="0" i="0" u="none">
                          <a:solidFill>
                            <a:srgbClr val="3C3C3C"/>
                          </a:solidFill>
                          <a:latin typeface="Arial"/>
                          <a:ea typeface="Arial"/>
                          <a:cs typeface="Arial"/>
                        </a:rPr>
                        <a:t>torch.nn.Hardsigmoid</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Applies the Hardsigmoid function element-wise.</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85565">
                <a:tc>
                  <a:txBody>
                    <a:bodyPr/>
                    <a:p>
                      <a:pPr>
                        <a:defRPr/>
                      </a:pPr>
                      <a:r>
                        <a:rPr sz="1400" b="0" i="0" u="none">
                          <a:solidFill>
                            <a:srgbClr val="3C3C3C"/>
                          </a:solidFill>
                          <a:latin typeface="Arial"/>
                          <a:ea typeface="Arial"/>
                          <a:cs typeface="Arial"/>
                        </a:rPr>
                        <a:t>torch.nn.Hardtanh</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400" b="0" i="0" u="none">
                          <a:solidFill>
                            <a:srgbClr val="3C3C3C"/>
                          </a:solidFill>
                          <a:latin typeface="Arial"/>
                          <a:ea typeface="Arial"/>
                          <a:cs typeface="Arial"/>
                        </a:rPr>
                        <a:t>Applies the HardTanh function element-wise.</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85565">
                <a:tc>
                  <a:txBody>
                    <a:bodyPr/>
                    <a:p>
                      <a:pPr>
                        <a:defRPr/>
                      </a:pPr>
                      <a:r>
                        <a:rPr sz="1400" b="0" i="0" u="none">
                          <a:solidFill>
                            <a:srgbClr val="3C3C3C"/>
                          </a:solidFill>
                          <a:latin typeface="Arial"/>
                          <a:ea typeface="Arial"/>
                          <a:cs typeface="Arial"/>
                        </a:rPr>
                        <a:t>torch.nn.Hardswish</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Applies the Hardswish function, element-wise, as described in the paper: Searching for MobileNetV3.</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18148">
                <a:tc>
                  <a:txBody>
                    <a:bodyPr/>
                    <a:p>
                      <a:pPr>
                        <a:defRPr/>
                      </a:pPr>
                      <a:r>
                        <a:rPr u="sng">
                          <a:solidFill>
                            <a:schemeClr val="hlink"/>
                          </a:solidFill>
                          <a:hlinkClick r:id="rId4" tooltip="https://pytorch.org/docs/stable/generated/torch.nn.LeakyReLU.html#torch.nn.LeakyReLU"/>
                        </a:rPr>
                        <a:t>torch.nn.LeakyReLU</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400" b="0" i="0" u="none">
                          <a:solidFill>
                            <a:srgbClr val="3C3C3C"/>
                          </a:solidFill>
                          <a:latin typeface="Arial"/>
                          <a:ea typeface="Arial"/>
                          <a:cs typeface="Arial"/>
                        </a:rPr>
                        <a:t>Applies the element-wise function: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85565">
                <a:tc>
                  <a:txBody>
                    <a:bodyPr/>
                    <a:p>
                      <a:pPr>
                        <a:defRPr/>
                      </a:pPr>
                      <a:r>
                        <a:rPr sz="1400" b="0" i="0" u="none">
                          <a:solidFill>
                            <a:srgbClr val="3C3C3C"/>
                          </a:solidFill>
                          <a:latin typeface="Arial"/>
                          <a:ea typeface="Arial"/>
                          <a:cs typeface="Arial"/>
                        </a:rPr>
                        <a:t>torch.nn.LogSigmoid</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Applies the element-wise function: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520136">
                <a:tc>
                  <a:txBody>
                    <a:bodyPr/>
                    <a:p>
                      <a:pPr>
                        <a:defRPr/>
                      </a:pPr>
                      <a:r>
                        <a:rPr sz="1400" b="0" i="0" u="none">
                          <a:solidFill>
                            <a:srgbClr val="3C3C3C"/>
                          </a:solidFill>
                          <a:latin typeface="Arial"/>
                          <a:ea typeface="Arial"/>
                          <a:cs typeface="Arial"/>
                        </a:rPr>
                        <a:t>torch.nn.MultiheadAttention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400" b="0" i="0" u="none">
                          <a:solidFill>
                            <a:srgbClr val="3C3C3C"/>
                          </a:solidFill>
                          <a:latin typeface="Arial"/>
                          <a:ea typeface="Arial"/>
                          <a:cs typeface="Arial"/>
                        </a:rPr>
                        <a:t>Allows the model to jointly attend to information from different representation subspaces as described in the paper: Attention Is All You Need.</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85565">
                <a:tc>
                  <a:txBody>
                    <a:bodyPr/>
                    <a:p>
                      <a:pPr>
                        <a:defRPr/>
                      </a:pPr>
                      <a:r>
                        <a:rPr sz="1400" b="0" i="0" u="none">
                          <a:solidFill>
                            <a:srgbClr val="3C3C3C"/>
                          </a:solidFill>
                          <a:latin typeface="Arial"/>
                          <a:ea typeface="Arial"/>
                          <a:cs typeface="Arial"/>
                        </a:rPr>
                        <a:t>torch.nn.PReLU</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Applies the element-wise function: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18148">
                <a:tc>
                  <a:txBody>
                    <a:bodyPr/>
                    <a:p>
                      <a:pPr>
                        <a:defRPr/>
                      </a:pPr>
                      <a:r>
                        <a:rPr u="sng">
                          <a:solidFill>
                            <a:schemeClr val="hlink"/>
                          </a:solidFill>
                          <a:hlinkClick r:id="rId5" tooltip="https://pytorch.org/docs/stable/generated/torch.nn.ReLU.html#torch.nn.ReLU"/>
                        </a:rPr>
                        <a:t>torch.nn.ReLU</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400" b="0" i="0" u="none">
                          <a:solidFill>
                            <a:srgbClr val="3C3C3C"/>
                          </a:solidFill>
                          <a:latin typeface="Arial"/>
                          <a:ea typeface="Arial"/>
                          <a:cs typeface="Arial"/>
                        </a:rPr>
                        <a:t>Applies the rectified linear unit function element-wise:</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85565">
                <a:tc>
                  <a:txBody>
                    <a:bodyPr/>
                    <a:p>
                      <a:pPr>
                        <a:defRPr/>
                      </a:pPr>
                      <a:r>
                        <a:rPr sz="1400" b="0" i="0" u="none">
                          <a:solidFill>
                            <a:srgbClr val="3C3C3C"/>
                          </a:solidFill>
                          <a:latin typeface="Arial"/>
                          <a:ea typeface="Arial"/>
                          <a:cs typeface="Arial"/>
                        </a:rPr>
                        <a:t>torch.nn.ReLU6</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Applies the element-wise function: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85565">
                <a:tc>
                  <a:txBody>
                    <a:bodyPr/>
                    <a:p>
                      <a:pPr>
                        <a:defRPr/>
                      </a:pPr>
                      <a:r>
                        <a:rPr sz="1400" b="0" i="0" u="none">
                          <a:solidFill>
                            <a:srgbClr val="3C3C3C"/>
                          </a:solidFill>
                          <a:latin typeface="Arial"/>
                          <a:ea typeface="Arial"/>
                          <a:cs typeface="Arial"/>
                        </a:rPr>
                        <a:t>torch.nn.RReLU</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400" b="0" i="0" u="none">
                          <a:solidFill>
                            <a:srgbClr val="3C3C3C"/>
                          </a:solidFill>
                          <a:latin typeface="Arial"/>
                          <a:ea typeface="Arial"/>
                          <a:cs typeface="Arial"/>
                        </a:rPr>
                        <a:t>Applies the randomized leaky rectified liner unit function, element-wise, as described in the paper:</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85565">
                <a:tc>
                  <a:txBody>
                    <a:bodyPr/>
                    <a:p>
                      <a:pPr>
                        <a:defRPr/>
                      </a:pPr>
                      <a:r>
                        <a:rPr sz="1400" b="0" i="0" u="none">
                          <a:solidFill>
                            <a:srgbClr val="3C3C3C"/>
                          </a:solidFill>
                          <a:latin typeface="Arial"/>
                          <a:ea typeface="Arial"/>
                          <a:cs typeface="Arial"/>
                        </a:rPr>
                        <a:t>torch.nn.SELU</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Applied element-wise…</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85565">
                <a:tc>
                  <a:txBody>
                    <a:bodyPr/>
                    <a:p>
                      <a:pPr>
                        <a:defRPr/>
                      </a:pPr>
                      <a:r>
                        <a:rPr sz="1400" b="0" i="0" u="none">
                          <a:solidFill>
                            <a:srgbClr val="3C3C3C"/>
                          </a:solidFill>
                          <a:latin typeface="Arial"/>
                          <a:ea typeface="Arial"/>
                          <a:cs typeface="Arial"/>
                        </a:rPr>
                        <a:t>torch.nn.CELU</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400" b="0" i="0" u="none">
                          <a:solidFill>
                            <a:srgbClr val="3C3C3C"/>
                          </a:solidFill>
                          <a:latin typeface="Arial"/>
                          <a:ea typeface="Arial"/>
                          <a:cs typeface="Arial"/>
                        </a:rPr>
                        <a:t>Applies the element-wise function…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85565">
                <a:tc>
                  <a:txBody>
                    <a:bodyPr/>
                    <a:p>
                      <a:pPr>
                        <a:defRPr/>
                      </a:pPr>
                      <a:r>
                        <a:rPr sz="1400" b="0" i="0" u="none">
                          <a:solidFill>
                            <a:srgbClr val="3C3C3C"/>
                          </a:solidFill>
                          <a:latin typeface="Arial"/>
                          <a:ea typeface="Arial"/>
                          <a:cs typeface="Arial"/>
                        </a:rPr>
                        <a:t>torch.nn.GELU</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Applies the Gaussian Error Linear Units function: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bl>
          </a:graphicData>
        </a:graphic>
      </p:graphicFrame>
      <p:sp>
        <p:nvSpPr>
          <p:cNvPr id="2101568971" name=""/>
          <p:cNvSpPr/>
          <p:nvPr/>
        </p:nvSpPr>
        <p:spPr bwMode="auto">
          <a:xfrm flipH="0" flipV="0">
            <a:off x="399252" y="3352185"/>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284379953" name=""/>
          <p:cNvSpPr/>
          <p:nvPr/>
        </p:nvSpPr>
        <p:spPr bwMode="auto">
          <a:xfrm flipH="0" flipV="0">
            <a:off x="399252" y="4877003"/>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351862539" name=""/>
          <p:cNvSpPr/>
          <p:nvPr/>
        </p:nvSpPr>
        <p:spPr bwMode="auto">
          <a:xfrm flipH="0" flipV="0">
            <a:off x="10447895" y="1264590"/>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156018735" name=""/>
          <p:cNvSpPr txBox="1"/>
          <p:nvPr/>
        </p:nvSpPr>
        <p:spPr bwMode="auto">
          <a:xfrm flipH="0" flipV="0">
            <a:off x="10616121" y="1153751"/>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56437787" name="Titel 1"/>
          <p:cNvSpPr>
            <a:spLocks noGrp="1"/>
          </p:cNvSpPr>
          <p:nvPr>
            <p:ph type="title"/>
          </p:nvPr>
        </p:nvSpPr>
        <p:spPr bwMode="auto">
          <a:xfrm>
            <a:off x="838197" y="365123"/>
            <a:ext cx="10515600" cy="1325561"/>
          </a:xfrm>
        </p:spPr>
        <p:txBody>
          <a:bodyPr/>
          <a:lstStyle/>
          <a:p>
            <a:pPr>
              <a:defRPr/>
            </a:pPr>
            <a:r>
              <a:rPr lang="en-GB" sz="4400" b="0" i="0" u="none" strike="noStrike" cap="none" spc="0">
                <a:solidFill>
                  <a:schemeClr val="tx1"/>
                </a:solidFill>
                <a:latin typeface="Arial"/>
                <a:ea typeface="Arial"/>
                <a:cs typeface="Arial"/>
              </a:rPr>
              <a:t>Existing layers - </a:t>
            </a:r>
            <a:r>
              <a:rPr lang="en-GB" sz="4400" b="0" i="0" u="sng" strike="noStrike" cap="none" spc="0">
                <a:solidFill>
                  <a:schemeClr val="tx1"/>
                </a:solidFill>
                <a:latin typeface="Arial"/>
                <a:ea typeface="Arial"/>
                <a:cs typeface="Arial"/>
                <a:hlinkClick r:id="rId3" tooltip="https://pytorch.org/docs/stable/nn.html#non-linear-activations-weighted-sum-nonlinearity"/>
              </a:rPr>
              <a:t>Non-linear Activations</a:t>
            </a:r>
            <a:r>
              <a:rPr lang="en-GB" sz="4400" b="0" i="0" u="none" strike="noStrike" cap="none" spc="0">
                <a:solidFill>
                  <a:schemeClr val="tx1"/>
                </a:solidFill>
                <a:latin typeface="Arial"/>
                <a:ea typeface="Arial"/>
                <a:cs typeface="Arial"/>
              </a:rPr>
              <a:t> </a:t>
            </a:r>
            <a:r>
              <a:rPr lang="en-GB" sz="2600" b="0" i="0" u="none" strike="noStrike" cap="none" spc="0">
                <a:solidFill>
                  <a:schemeClr val="tx1"/>
                </a:solidFill>
                <a:latin typeface="Arial"/>
                <a:ea typeface="Arial"/>
                <a:cs typeface="Arial"/>
              </a:rPr>
              <a:t>(weighted sum, nonlinearity)</a:t>
            </a:r>
            <a:endParaRPr sz="2600"/>
          </a:p>
        </p:txBody>
      </p:sp>
      <p:graphicFrame>
        <p:nvGraphicFramePr>
          <p:cNvPr id="1223995861" name=""/>
          <p:cNvGraphicFramePr>
            <a:graphicFrameLocks xmlns:a="http://schemas.openxmlformats.org/drawingml/2006/main"/>
          </p:cNvGraphicFramePr>
          <p:nvPr/>
        </p:nvGraphicFramePr>
        <p:xfrm>
          <a:off x="614515" y="1690686"/>
          <a:ext cx="9271048" cy="2160270"/>
        </p:xfrm>
        <a:graphic>
          <a:graphicData uri="http://schemas.openxmlformats.org/drawingml/2006/table">
            <a:tbl>
              <a:tblPr firstRow="1" firstCol="1" lastRow="0" lastCol="0" bandRow="1" bandCol="0"/>
              <a:tblGrid>
                <a:gridCol w="2721701"/>
                <a:gridCol w="8424004"/>
              </a:tblGrid>
              <a:tr h="655849">
                <a:tc>
                  <a:txBody>
                    <a:bodyPr/>
                    <a:p>
                      <a:pPr>
                        <a:defRPr/>
                      </a:pPr>
                      <a:r>
                        <a:rPr u="sng">
                          <a:solidFill>
                            <a:schemeClr val="hlink"/>
                          </a:solidFill>
                          <a:hlinkClick r:id="rId4" tooltip="https://pytorch.org/docs/stable/generated/torch.nn.Sigmoid.html#torch.nn.Sigmoid"/>
                        </a:rPr>
                        <a:t>torch.nn.Sigmoid</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400" b="0" i="0" u="none">
                          <a:solidFill>
                            <a:srgbClr val="3C3C3C"/>
                          </a:solidFill>
                          <a:latin typeface="Arial"/>
                          <a:ea typeface="Arial"/>
                          <a:cs typeface="Arial"/>
                        </a:rPr>
                        <a:t>Applies the element-wise function:…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47897">
                <a:tc>
                  <a:txBody>
                    <a:bodyPr/>
                    <a:p>
                      <a:pPr>
                        <a:defRPr/>
                      </a:pPr>
                      <a:r>
                        <a:rPr sz="1400" b="0" i="0" u="none">
                          <a:solidFill>
                            <a:srgbClr val="3C3C3C"/>
                          </a:solidFill>
                          <a:latin typeface="Arial"/>
                          <a:ea typeface="Arial"/>
                          <a:cs typeface="Arial"/>
                        </a:rPr>
                        <a:t>torch.nn.SiLU</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Applies the Sigmoid Linear Unit (SiLU) function, element-wise.</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47897">
                <a:tc>
                  <a:txBody>
                    <a:bodyPr/>
                    <a:p>
                      <a:pPr>
                        <a:defRPr/>
                      </a:pPr>
                      <a:r>
                        <a:rPr sz="1400" b="0" i="0" u="none">
                          <a:solidFill>
                            <a:srgbClr val="3C3C3C"/>
                          </a:solidFill>
                          <a:latin typeface="Arial"/>
                          <a:ea typeface="Arial"/>
                          <a:cs typeface="Arial"/>
                        </a:rPr>
                        <a:t>torch.nn.Mish</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400" b="0" i="0" u="none">
                          <a:solidFill>
                            <a:srgbClr val="3C3C3C"/>
                          </a:solidFill>
                          <a:latin typeface="Arial"/>
                          <a:ea typeface="Arial"/>
                          <a:cs typeface="Arial"/>
                        </a:rPr>
                        <a:t>Applies the Mish function, element-wise.</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47897">
                <a:tc>
                  <a:txBody>
                    <a:bodyPr/>
                    <a:p>
                      <a:pPr>
                        <a:defRPr/>
                      </a:pPr>
                      <a:r>
                        <a:rPr sz="1400" b="0" i="0" u="none">
                          <a:solidFill>
                            <a:srgbClr val="3C3C3C"/>
                          </a:solidFill>
                          <a:latin typeface="Arial"/>
                          <a:ea typeface="Arial"/>
                          <a:cs typeface="Arial"/>
                        </a:rPr>
                        <a:t>torch.nn.Softplus</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Applies the Softplus function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47897">
                <a:tc>
                  <a:txBody>
                    <a:bodyPr/>
                    <a:p>
                      <a:pPr>
                        <a:defRPr/>
                      </a:pPr>
                      <a:r>
                        <a:rPr sz="1400" b="0" i="0" u="none">
                          <a:solidFill>
                            <a:srgbClr val="3C3C3C"/>
                          </a:solidFill>
                          <a:latin typeface="Arial"/>
                          <a:ea typeface="Arial"/>
                          <a:cs typeface="Arial"/>
                        </a:rPr>
                        <a:t>torch.nn.Softshrink</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400" b="0" i="0" u="none">
                          <a:solidFill>
                            <a:srgbClr val="3C3C3C"/>
                          </a:solidFill>
                          <a:latin typeface="Arial"/>
                          <a:ea typeface="Arial"/>
                          <a:cs typeface="Arial"/>
                        </a:rPr>
                        <a:t>Applies the soft shrinkage function elementwise:</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47897">
                <a:tc>
                  <a:txBody>
                    <a:bodyPr/>
                    <a:p>
                      <a:pPr>
                        <a:defRPr/>
                      </a:pPr>
                      <a:r>
                        <a:rPr sz="1400" b="0" i="0" u="none">
                          <a:solidFill>
                            <a:srgbClr val="3C3C3C"/>
                          </a:solidFill>
                          <a:latin typeface="Arial"/>
                          <a:ea typeface="Arial"/>
                          <a:cs typeface="Arial"/>
                        </a:rPr>
                        <a:t>torch.nn.Softsign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Applies the element-wise function:…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655849">
                <a:tc>
                  <a:txBody>
                    <a:bodyPr/>
                    <a:p>
                      <a:pPr>
                        <a:defRPr/>
                      </a:pPr>
                      <a:r>
                        <a:rPr u="sng">
                          <a:solidFill>
                            <a:schemeClr val="hlink"/>
                          </a:solidFill>
                          <a:hlinkClick r:id="rId5" tooltip="https://pytorch.org/docs/stable/generated/torch.nn.Tanh.html#torch.nn.Tanh"/>
                        </a:rPr>
                        <a:t>torch.nn.Tanh</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400" b="0" i="0" u="none">
                          <a:solidFill>
                            <a:srgbClr val="3C3C3C"/>
                          </a:solidFill>
                          <a:latin typeface="Arial"/>
                          <a:ea typeface="Arial"/>
                          <a:cs typeface="Arial"/>
                        </a:rPr>
                        <a:t>Applies the Hyperbolic Tangent (Tanh) function element-wise.</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47897">
                <a:tc>
                  <a:txBody>
                    <a:bodyPr/>
                    <a:p>
                      <a:pPr>
                        <a:defRPr/>
                      </a:pPr>
                      <a:r>
                        <a:rPr sz="1400" b="0" i="0" u="none">
                          <a:solidFill>
                            <a:srgbClr val="3C3C3C"/>
                          </a:solidFill>
                          <a:latin typeface="Arial"/>
                          <a:ea typeface="Arial"/>
                          <a:cs typeface="Arial"/>
                        </a:rPr>
                        <a:t>torch.nn.Tanhshrink</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Applies the element-wise function: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47897">
                <a:tc>
                  <a:txBody>
                    <a:bodyPr/>
                    <a:p>
                      <a:pPr>
                        <a:defRPr/>
                      </a:pPr>
                      <a:r>
                        <a:rPr sz="1400" b="0" i="0" u="none">
                          <a:solidFill>
                            <a:srgbClr val="3C3C3C"/>
                          </a:solidFill>
                          <a:latin typeface="Arial"/>
                          <a:ea typeface="Arial"/>
                          <a:cs typeface="Arial"/>
                        </a:rPr>
                        <a:t>torch.nn.Threshold</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400" b="0" i="0" u="none">
                          <a:solidFill>
                            <a:srgbClr val="3C3C3C"/>
                          </a:solidFill>
                          <a:latin typeface="Arial"/>
                          <a:ea typeface="Arial"/>
                          <a:cs typeface="Arial"/>
                        </a:rPr>
                        <a:t>Thresholds each element of the input Tensor.</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47897">
                <a:tc>
                  <a:txBody>
                    <a:bodyPr/>
                    <a:p>
                      <a:pPr>
                        <a:defRPr/>
                      </a:pPr>
                      <a:r>
                        <a:rPr sz="1400" b="0" i="0" u="none">
                          <a:solidFill>
                            <a:srgbClr val="3C3C3C"/>
                          </a:solidFill>
                          <a:latin typeface="Arial"/>
                          <a:ea typeface="Arial"/>
                          <a:cs typeface="Arial"/>
                        </a:rPr>
                        <a:t>torch.nn.GLU</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400" b="0" i="0" u="none">
                          <a:solidFill>
                            <a:srgbClr val="3C3C3C"/>
                          </a:solidFill>
                          <a:latin typeface="Arial"/>
                          <a:ea typeface="Arial"/>
                          <a:cs typeface="Arial"/>
                        </a:rPr>
                        <a:t>Applies the gated linear unit function</a:t>
                      </a:r>
                      <a:endParaRPr sz="14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bl>
          </a:graphicData>
        </a:graphic>
      </p:graphicFrame>
      <p:sp>
        <p:nvSpPr>
          <p:cNvPr id="389423512" name=""/>
          <p:cNvSpPr/>
          <p:nvPr/>
        </p:nvSpPr>
        <p:spPr bwMode="auto">
          <a:xfrm flipH="0" flipV="0">
            <a:off x="368526" y="1785168"/>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128783619" name=""/>
          <p:cNvSpPr/>
          <p:nvPr/>
        </p:nvSpPr>
        <p:spPr bwMode="auto">
          <a:xfrm flipH="0" flipV="0">
            <a:off x="368526" y="4733614"/>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88943938" name=""/>
          <p:cNvSpPr/>
          <p:nvPr/>
        </p:nvSpPr>
        <p:spPr bwMode="auto">
          <a:xfrm flipH="0" flipV="0">
            <a:off x="10417169" y="1413625"/>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525923485" name=""/>
          <p:cNvSpPr txBox="1"/>
          <p:nvPr/>
        </p:nvSpPr>
        <p:spPr bwMode="auto">
          <a:xfrm flipH="0" flipV="0">
            <a:off x="10585395" y="1302786"/>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3905108"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Batch Normalization Layer - The Penguin</a:t>
            </a:r>
            <a:endParaRPr/>
          </a:p>
        </p:txBody>
      </p:sp>
      <p:sp>
        <p:nvSpPr>
          <p:cNvPr id="1965560239" name="Inhaltsplatzhalter 2"/>
          <p:cNvSpPr>
            <a:spLocks noGrp="1"/>
          </p:cNvSpPr>
          <p:nvPr>
            <p:ph idx="1"/>
          </p:nvPr>
        </p:nvSpPr>
        <p:spPr bwMode="auto">
          <a:xfrm flipH="0" flipV="0">
            <a:off x="838197" y="1825623"/>
            <a:ext cx="6414138" cy="4351338"/>
          </a:xfrm>
        </p:spPr>
        <p:txBody>
          <a:bodyPr/>
          <a:lstStyle/>
          <a:p>
            <a:pPr marL="0" indent="0">
              <a:buFont typeface="Arial"/>
              <a:buNone/>
              <a:defRPr/>
            </a:pPr>
            <a:r>
              <a:rPr lang="en-GB" sz="2800" b="0" i="0" u="none" strike="noStrike" cap="none" spc="0">
                <a:solidFill>
                  <a:schemeClr val="tx1"/>
                </a:solidFill>
                <a:latin typeface="Arial"/>
                <a:ea typeface="Arial"/>
                <a:cs typeface="Arial"/>
              </a:rPr>
              <a:t>The Batch Normalization Layer is depicted as a penguin, which thrives in groups and follows norms. The layer normalizes the input data for each mini-batch, ensuring that all the inputs follow the same distribution and improving model stability.</a:t>
            </a:r>
            <a:endParaRPr/>
          </a:p>
        </p:txBody>
      </p:sp>
      <p:pic>
        <p:nvPicPr>
          <p:cNvPr id="757514272" name=""/>
          <p:cNvPicPr>
            <a:picLocks noChangeAspect="1"/>
          </p:cNvPicPr>
          <p:nvPr/>
        </p:nvPicPr>
        <p:blipFill>
          <a:blip r:embed="rId3"/>
          <a:stretch/>
        </p:blipFill>
        <p:spPr bwMode="auto">
          <a:xfrm>
            <a:off x="7322982" y="1976692"/>
            <a:ext cx="4876799" cy="487679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73347715" name="Titel 1"/>
          <p:cNvSpPr>
            <a:spLocks noGrp="1"/>
          </p:cNvSpPr>
          <p:nvPr/>
        </p:nvSpPr>
        <p:spPr bwMode="auto">
          <a:xfrm flipH="0" flipV="0">
            <a:off x="836969" y="-25296"/>
            <a:ext cx="10515600" cy="609086"/>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Existing layers - </a:t>
            </a:r>
            <a:r>
              <a:rPr lang="en-GB" sz="4400" b="0" i="0" u="sng" strike="noStrike" cap="none" spc="0">
                <a:solidFill>
                  <a:schemeClr val="tx1"/>
                </a:solidFill>
                <a:latin typeface="Arial"/>
                <a:ea typeface="Arial"/>
                <a:cs typeface="Arial"/>
                <a:hlinkClick r:id="rId3" tooltip="https://pytorch.org/docs/stable/nn.html#non-linear-activations-other"/>
              </a:rPr>
              <a:t>Normalization Layers</a:t>
            </a:r>
            <a:endParaRPr sz="2600"/>
          </a:p>
        </p:txBody>
      </p:sp>
      <p:graphicFrame>
        <p:nvGraphicFramePr>
          <p:cNvPr id="1676302656" name=""/>
          <p:cNvGraphicFramePr>
            <a:graphicFrameLocks xmlns:a="http://schemas.openxmlformats.org/drawingml/2006/main"/>
          </p:cNvGraphicFramePr>
          <p:nvPr/>
        </p:nvGraphicFramePr>
        <p:xfrm>
          <a:off x="686208" y="646674"/>
          <a:ext cx="9991972" cy="5581648"/>
        </p:xfrm>
        <a:graphic>
          <a:graphicData uri="http://schemas.openxmlformats.org/drawingml/2006/table">
            <a:tbl>
              <a:tblPr firstRow="1" firstCol="1" lastRow="0" lastCol="0" bandRow="1" bandCol="0"/>
              <a:tblGrid>
                <a:gridCol w="2430000"/>
                <a:gridCol w="8715708"/>
              </a:tblGrid>
              <a:tr h="404968">
                <a:tc>
                  <a:txBody>
                    <a:bodyPr/>
                    <a:p>
                      <a:pPr>
                        <a:defRPr/>
                      </a:pPr>
                      <a:r>
                        <a:rPr u="sng">
                          <a:solidFill>
                            <a:schemeClr val="hlink"/>
                          </a:solidFill>
                          <a:hlinkClick r:id="rId4" tooltip="https://pytorch.org/docs/stable/generated/torch.nn.BatchNorm1d.html#torch.nn.BatchNorm1d"/>
                        </a:rPr>
                        <a:t>torch.nn.BatchNorm1d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Batch Normalization over a 2D or 3D input as described in the paper Batch Normalization: Accelerating Deep Network Training by Reducing Internal Covariate Shift .</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4968">
                <a:tc>
                  <a:txBody>
                    <a:bodyPr/>
                    <a:p>
                      <a:pPr>
                        <a:defRPr/>
                      </a:pPr>
                      <a:r>
                        <a:rPr u="sng">
                          <a:solidFill>
                            <a:schemeClr val="hlink"/>
                          </a:solidFill>
                          <a:hlinkClick r:id="rId5" tooltip="https://pytorch.org/docs/stable/generated/torch.nn.BatchNorm2d.html#torch.nn.BatchNorm2d"/>
                        </a:rPr>
                        <a:t>torch.nn.BatchNorm2d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Batch Normalization over a 4D input (a mini-batch of 2D inputs with additional channel dimension) as described in the paper Batch Normalization: Accelerating Deep Network Training by Reducing Internal Covariate Shift .</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04968">
                <a:tc>
                  <a:txBody>
                    <a:bodyPr/>
                    <a:p>
                      <a:pPr>
                        <a:defRPr/>
                      </a:pPr>
                      <a:r>
                        <a:rPr u="sng">
                          <a:solidFill>
                            <a:schemeClr val="hlink"/>
                          </a:solidFill>
                          <a:hlinkClick r:id="rId6" tooltip="https://pytorch.org/docs/stable/generated/torch.nn.BatchNorm3d.html#torch.nn.BatchNorm3d"/>
                        </a:rPr>
                        <a:t>torch.nn.BatchNorm3d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Batch Normalization over a 5D input (a mini-batch of 3D inputs with additional channel dimension) as described in the paper Batch Normalization: Accelerating Deep Network Training by Reducing Internal Covariate Shift .</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4968">
                <a:tc>
                  <a:txBody>
                    <a:bodyPr/>
                    <a:p>
                      <a:pPr>
                        <a:defRPr/>
                      </a:pPr>
                      <a:r>
                        <a:rPr sz="1150" b="0" i="0" u="none">
                          <a:solidFill>
                            <a:srgbClr val="3C3C3C"/>
                          </a:solidFill>
                          <a:latin typeface="Arial"/>
                          <a:ea typeface="Arial"/>
                          <a:cs typeface="Arial"/>
                        </a:rPr>
                        <a:t>torch.nn.LazyBatchNorm1d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 torch.nn.BatchNorm1d module with lazy initialization of the num_features argument of the BatchNorm1d that is inferred from the input.size(1).</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04968">
                <a:tc>
                  <a:txBody>
                    <a:bodyPr/>
                    <a:p>
                      <a:pPr>
                        <a:defRPr/>
                      </a:pPr>
                      <a:r>
                        <a:rPr sz="1150" b="0" i="0" u="none">
                          <a:solidFill>
                            <a:srgbClr val="3C3C3C"/>
                          </a:solidFill>
                          <a:latin typeface="Arial"/>
                          <a:ea typeface="Arial"/>
                          <a:cs typeface="Arial"/>
                        </a:rPr>
                        <a:t>torch.nn.LazyBatchNorm2d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 torch.nn.BatchNorm2d module with lazy initialization of the num_features argument of the BatchNorm2d that is inferred from the input.size(1).</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4968">
                <a:tc>
                  <a:txBody>
                    <a:bodyPr/>
                    <a:p>
                      <a:pPr>
                        <a:defRPr/>
                      </a:pPr>
                      <a:r>
                        <a:rPr sz="1150" b="0" i="0" u="none">
                          <a:solidFill>
                            <a:srgbClr val="3C3C3C"/>
                          </a:solidFill>
                          <a:latin typeface="Arial"/>
                          <a:ea typeface="Arial"/>
                          <a:cs typeface="Arial"/>
                        </a:rPr>
                        <a:t>torch.nn.LazyBatchNorm3d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 torch.nn.BatchNorm3d module with lazy initialization of the num_features argument of the BatchNorm3d that is inferred from the input.size(1).</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22336">
                <a:tc>
                  <a:txBody>
                    <a:bodyPr/>
                    <a:p>
                      <a:pPr>
                        <a:defRPr/>
                      </a:pPr>
                      <a:r>
                        <a:rPr sz="1150" b="0" i="0" u="none">
                          <a:solidFill>
                            <a:srgbClr val="3C3C3C"/>
                          </a:solidFill>
                          <a:latin typeface="Arial"/>
                          <a:ea typeface="Arial"/>
                          <a:cs typeface="Arial"/>
                        </a:rPr>
                        <a:t>torch.nn.GroupNorm</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Group Normalization over a mini-batch of inputs as described in the paper Group Normalization</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4968">
                <a:tc>
                  <a:txBody>
                    <a:bodyPr/>
                    <a:p>
                      <a:pPr>
                        <a:defRPr/>
                      </a:pPr>
                      <a:r>
                        <a:rPr sz="1150" b="0" i="0" u="none">
                          <a:solidFill>
                            <a:srgbClr val="3C3C3C"/>
                          </a:solidFill>
                          <a:latin typeface="Arial"/>
                          <a:ea typeface="Arial"/>
                          <a:cs typeface="Arial"/>
                        </a:rPr>
                        <a:t>torch.nn.SyncBatchNorm</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Batch Normalization over a N-Dimensional input (a mini-batch of [N-2]D inputs with additional channel dimension) as described in the paper Batch Normalization: Accelerating Deep Network Training by Reducing Internal Covariate Shift .</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04968">
                <a:tc>
                  <a:txBody>
                    <a:bodyPr/>
                    <a:p>
                      <a:pPr>
                        <a:defRPr/>
                      </a:pPr>
                      <a:r>
                        <a:rPr sz="1150" b="0" i="0" u="none">
                          <a:solidFill>
                            <a:srgbClr val="3C3C3C"/>
                          </a:solidFill>
                          <a:latin typeface="Arial"/>
                          <a:ea typeface="Arial"/>
                          <a:cs typeface="Arial"/>
                        </a:rPr>
                        <a:t>torch.nn.InstanceNorm1d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Instance Normalization over a 2D (unbatched) or 3D (batched) input as described in the paper Instance Normalization: The Missing Ingredient for Fast Stylization.</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4968">
                <a:tc>
                  <a:txBody>
                    <a:bodyPr/>
                    <a:p>
                      <a:pPr>
                        <a:defRPr/>
                      </a:pPr>
                      <a:r>
                        <a:rPr sz="1150" b="0" i="0" u="none">
                          <a:solidFill>
                            <a:srgbClr val="3C3C3C"/>
                          </a:solidFill>
                          <a:latin typeface="Arial"/>
                          <a:ea typeface="Arial"/>
                          <a:cs typeface="Arial"/>
                        </a:rPr>
                        <a:t>torch.nn.InstanceNorm2d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Instance Normalization over a 4D input (a mini-batch of 2D inputs with additional channel dimension) as described in the paper Instance Normalization: The Missing Ingredient for Fast Stylization.</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04968">
                <a:tc>
                  <a:txBody>
                    <a:bodyPr/>
                    <a:p>
                      <a:pPr>
                        <a:defRPr/>
                      </a:pPr>
                      <a:r>
                        <a:rPr sz="1150" b="0" i="0" u="none">
                          <a:solidFill>
                            <a:srgbClr val="3C3C3C"/>
                          </a:solidFill>
                          <a:latin typeface="Arial"/>
                          <a:ea typeface="Arial"/>
                          <a:cs typeface="Arial"/>
                        </a:rPr>
                        <a:t>torch.nn.InstanceNorm3d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Instance Normalization over a 5D input (a mini-batch of 3D inputs with additional channel dimension) as described in the paper Instance Normalization: The Missing Ingredient for Fast Stylization.</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4968">
                <a:tc>
                  <a:txBody>
                    <a:bodyPr/>
                    <a:p>
                      <a:pPr>
                        <a:defRPr/>
                      </a:pPr>
                      <a:r>
                        <a:rPr sz="1150" b="0" i="0" u="none">
                          <a:solidFill>
                            <a:srgbClr val="3C3C3C"/>
                          </a:solidFill>
                          <a:latin typeface="Arial"/>
                          <a:ea typeface="Arial"/>
                          <a:cs typeface="Arial"/>
                        </a:rPr>
                        <a:t>torch.nn.LazyInstanceNorm1d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 torch.nn.InstanceNorm1d module with lazy initialization of the num_features argument of the InstanceNorm1d that is inferred from the input.size(1).</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04968">
                <a:tc>
                  <a:txBody>
                    <a:bodyPr/>
                    <a:p>
                      <a:pPr>
                        <a:defRPr/>
                      </a:pPr>
                      <a:r>
                        <a:rPr sz="1150" b="0" i="0" u="none">
                          <a:solidFill>
                            <a:srgbClr val="3C3C3C"/>
                          </a:solidFill>
                          <a:latin typeface="Arial"/>
                          <a:ea typeface="Arial"/>
                          <a:cs typeface="Arial"/>
                        </a:rPr>
                        <a:t>torch.nn.LazyInstanceNorm2d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 torch.nn.InstanceNorm2d module with lazy initialization of the num_features argument of the InstanceNorm2d that is inferred from the input.size(1).</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4968">
                <a:tc>
                  <a:txBody>
                    <a:bodyPr/>
                    <a:p>
                      <a:pPr>
                        <a:defRPr/>
                      </a:pPr>
                      <a:r>
                        <a:rPr sz="1150" b="0" i="0" u="none">
                          <a:solidFill>
                            <a:srgbClr val="3C3C3C"/>
                          </a:solidFill>
                          <a:latin typeface="Arial"/>
                          <a:ea typeface="Arial"/>
                          <a:cs typeface="Arial"/>
                        </a:rPr>
                        <a:t>torch.nn.LazyInstanceNorm3d</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 torch.nn.InstanceNorm3d module with lazy initialization of the num_features argument of the InstanceNorm3d that is inferred from the input.size(1).</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22336">
                <a:tc>
                  <a:txBody>
                    <a:bodyPr/>
                    <a:p>
                      <a:pPr>
                        <a:defRPr/>
                      </a:pPr>
                      <a:r>
                        <a:rPr sz="1800" b="0" i="0" u="none">
                          <a:solidFill>
                            <a:srgbClr val="3C3C3C"/>
                          </a:solidFill>
                          <a:latin typeface="Arial"/>
                          <a:ea typeface="Arial"/>
                          <a:cs typeface="Arial"/>
                        </a:rPr>
                        <a:t>t</a:t>
                      </a:r>
                      <a:r>
                        <a:rPr sz="1800" b="0" i="0" u="sng">
                          <a:solidFill>
                            <a:srgbClr val="3C3C3C"/>
                          </a:solidFill>
                          <a:latin typeface="Arial"/>
                          <a:ea typeface="Arial"/>
                          <a:cs typeface="Arial"/>
                          <a:hlinkClick r:id="rId7" tooltip="https://pytorch.org/docs/stable/generated/torch.nn.LayerNorm.html"/>
                        </a:rPr>
                        <a:t>orch.nn.LayerNorm</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Layer Normalization over a mini-batch of inputs as described in the paper Layer Normalization</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04968">
                <a:tc>
                  <a:txBody>
                    <a:bodyPr/>
                    <a:p>
                      <a:pPr>
                        <a:defRPr/>
                      </a:pPr>
                      <a:r>
                        <a:rPr sz="1150" b="0" i="0" u="none">
                          <a:solidFill>
                            <a:srgbClr val="3C3C3C"/>
                          </a:solidFill>
                          <a:latin typeface="Arial"/>
                          <a:ea typeface="Arial"/>
                          <a:cs typeface="Arial"/>
                        </a:rPr>
                        <a:t>torch.nn.LocalResponseNorm</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local response normalization over an input signal composed of several input planes, where channels occupy the second dimension.</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bl>
          </a:graphicData>
        </a:graphic>
      </p:graphicFrame>
      <p:sp>
        <p:nvSpPr>
          <p:cNvPr id="1801333408" name=""/>
          <p:cNvSpPr/>
          <p:nvPr/>
        </p:nvSpPr>
        <p:spPr bwMode="auto">
          <a:xfrm flipH="0" flipV="0">
            <a:off x="481186" y="740490"/>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019364400" name=""/>
          <p:cNvSpPr/>
          <p:nvPr/>
        </p:nvSpPr>
        <p:spPr bwMode="auto">
          <a:xfrm flipH="0" flipV="0">
            <a:off x="481186" y="1094603"/>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128175401" name=""/>
          <p:cNvSpPr/>
          <p:nvPr/>
        </p:nvSpPr>
        <p:spPr bwMode="auto">
          <a:xfrm flipH="0" flipV="0">
            <a:off x="481186" y="1520409"/>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975021891" name=""/>
          <p:cNvSpPr/>
          <p:nvPr/>
        </p:nvSpPr>
        <p:spPr bwMode="auto">
          <a:xfrm flipH="0" flipV="0">
            <a:off x="481186" y="6196619"/>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189196405" name=""/>
          <p:cNvSpPr/>
          <p:nvPr/>
        </p:nvSpPr>
        <p:spPr bwMode="auto">
          <a:xfrm flipH="0" flipV="0">
            <a:off x="10637686" y="279245"/>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174553204" name=""/>
          <p:cNvSpPr txBox="1"/>
          <p:nvPr/>
        </p:nvSpPr>
        <p:spPr bwMode="auto">
          <a:xfrm flipH="0" flipV="0">
            <a:off x="10805913" y="168405"/>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70295298"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Recurrent Neural Network (RNN) Layer - The Elephant</a:t>
            </a:r>
            <a:endParaRPr/>
          </a:p>
        </p:txBody>
      </p:sp>
      <p:sp>
        <p:nvSpPr>
          <p:cNvPr id="1270526458" name="Inhaltsplatzhalter 2"/>
          <p:cNvSpPr>
            <a:spLocks noGrp="1"/>
          </p:cNvSpPr>
          <p:nvPr>
            <p:ph idx="1"/>
          </p:nvPr>
        </p:nvSpPr>
        <p:spPr bwMode="auto">
          <a:xfrm flipH="0" flipV="0">
            <a:off x="838197" y="1825623"/>
            <a:ext cx="6332203" cy="4351338"/>
          </a:xfrm>
        </p:spPr>
        <p:txBody>
          <a:bodyPr/>
          <a:lstStyle/>
          <a:p>
            <a:pPr marL="0" indent="0">
              <a:buFont typeface="Arial"/>
              <a:buNone/>
              <a:defRPr/>
            </a:pPr>
            <a:r>
              <a:rPr lang="en-GB" sz="2800" b="0" i="0" u="none" strike="noStrike" cap="none" spc="0">
                <a:solidFill>
                  <a:schemeClr val="tx1"/>
                </a:solidFill>
                <a:latin typeface="Arial"/>
                <a:ea typeface="Arial"/>
                <a:cs typeface="Arial"/>
              </a:rPr>
              <a:t>The RNN Layer is depicted as an elephant, with its excellent memory and ability to recall past experiences. Just as an elephant never forgets, the RNN Layer uses feedback connections to keep track of information over time, making it perfect for sequential data.</a:t>
            </a:r>
            <a:endParaRPr/>
          </a:p>
        </p:txBody>
      </p:sp>
      <p:pic>
        <p:nvPicPr>
          <p:cNvPr id="2019784927" name=""/>
          <p:cNvPicPr>
            <a:picLocks noChangeAspect="1"/>
          </p:cNvPicPr>
          <p:nvPr/>
        </p:nvPicPr>
        <p:blipFill>
          <a:blip r:embed="rId3"/>
          <a:stretch/>
        </p:blipFill>
        <p:spPr bwMode="auto">
          <a:xfrm>
            <a:off x="7312740" y="1976692"/>
            <a:ext cx="4876799" cy="487679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905319136" name=""/>
          <p:cNvPicPr>
            <a:picLocks noChangeAspect="1"/>
          </p:cNvPicPr>
          <p:nvPr/>
        </p:nvPicPr>
        <p:blipFill>
          <a:blip r:embed="rId3"/>
          <a:stretch/>
        </p:blipFill>
        <p:spPr bwMode="auto">
          <a:xfrm flipH="0" flipV="0">
            <a:off x="418280" y="1607983"/>
            <a:ext cx="11651498" cy="3369391"/>
          </a:xfrm>
          <a:prstGeom prst="rect">
            <a:avLst/>
          </a:prstGeom>
        </p:spPr>
      </p:pic>
      <p:sp>
        <p:nvSpPr>
          <p:cNvPr id="2037041268" name=""/>
          <p:cNvSpPr txBox="1"/>
          <p:nvPr/>
        </p:nvSpPr>
        <p:spPr bwMode="auto">
          <a:xfrm flipH="0" flipV="0">
            <a:off x="194595" y="187302"/>
            <a:ext cx="3425093"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b="0" i="0" u="none" strike="noStrike" cap="none" spc="0">
                <a:solidFill>
                  <a:schemeClr val="tx1"/>
                </a:solidFill>
                <a:latin typeface="Arial"/>
                <a:ea typeface="Arial"/>
                <a:cs typeface="Arial"/>
              </a:rPr>
              <a:t>From “Dive into Deep Learning”</a:t>
            </a:r>
            <a:endParaRPr sz="440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34173313"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Long Short-Term Memory (LSTM) Layer - The Tortoise</a:t>
            </a:r>
            <a:endParaRPr/>
          </a:p>
        </p:txBody>
      </p:sp>
      <p:sp>
        <p:nvSpPr>
          <p:cNvPr id="981200649" name="Inhaltsplatzhalter 2"/>
          <p:cNvSpPr>
            <a:spLocks noGrp="1"/>
          </p:cNvSpPr>
          <p:nvPr>
            <p:ph idx="1"/>
          </p:nvPr>
        </p:nvSpPr>
        <p:spPr bwMode="auto">
          <a:xfrm flipH="0" flipV="0">
            <a:off x="838197" y="1825623"/>
            <a:ext cx="6414138" cy="4351338"/>
          </a:xfrm>
        </p:spPr>
        <p:txBody>
          <a:bodyPr/>
          <a:lstStyle/>
          <a:p>
            <a:pPr marL="0" indent="0">
              <a:buFont typeface="Arial"/>
              <a:buNone/>
              <a:defRPr/>
            </a:pPr>
            <a:r>
              <a:rPr lang="en-GB" sz="2800" b="0" i="0" u="none" strike="noStrike" cap="none" spc="0">
                <a:solidFill>
                  <a:schemeClr val="tx1"/>
                </a:solidFill>
                <a:latin typeface="Arial"/>
                <a:ea typeface="Arial"/>
                <a:cs typeface="Arial"/>
              </a:rPr>
              <a:t>The LSTM Layer is represented by a tortoise, symbolizing its ability to carry information over long distances and remember it for extended periods. The tortoise's shell protects it from the outside world, just as the LSTM Layer's memory cells and gates protect the information from vanishing.</a:t>
            </a:r>
            <a:endParaRPr/>
          </a:p>
        </p:txBody>
      </p:sp>
      <p:pic>
        <p:nvPicPr>
          <p:cNvPr id="370106036" name=""/>
          <p:cNvPicPr>
            <a:picLocks noChangeAspect="1"/>
          </p:cNvPicPr>
          <p:nvPr/>
        </p:nvPicPr>
        <p:blipFill>
          <a:blip r:embed="rId3"/>
          <a:stretch/>
        </p:blipFill>
        <p:spPr bwMode="auto">
          <a:xfrm>
            <a:off x="7322982" y="2150805"/>
            <a:ext cx="4876799" cy="487679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636934985" name=""/>
          <p:cNvPicPr>
            <a:picLocks noChangeAspect="1"/>
          </p:cNvPicPr>
          <p:nvPr/>
        </p:nvPicPr>
        <p:blipFill>
          <a:blip r:embed="rId3"/>
          <a:stretch/>
        </p:blipFill>
        <p:spPr bwMode="auto">
          <a:xfrm flipH="0" flipV="0">
            <a:off x="512096" y="1741128"/>
            <a:ext cx="11262492" cy="4137741"/>
          </a:xfrm>
          <a:prstGeom prst="rect">
            <a:avLst/>
          </a:prstGeom>
        </p:spPr>
      </p:pic>
      <p:sp>
        <p:nvSpPr>
          <p:cNvPr id="361802814" name=""/>
          <p:cNvSpPr txBox="1"/>
          <p:nvPr/>
        </p:nvSpPr>
        <p:spPr bwMode="auto">
          <a:xfrm flipH="0" flipV="0">
            <a:off x="194595" y="187302"/>
            <a:ext cx="3424734"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b="0" i="0" u="none" strike="noStrike" cap="none" spc="0">
                <a:solidFill>
                  <a:schemeClr val="tx1"/>
                </a:solidFill>
                <a:latin typeface="Arial"/>
                <a:ea typeface="Arial"/>
                <a:cs typeface="Arial"/>
              </a:rPr>
              <a:t>From “Dive into Deep Learning”</a:t>
            </a:r>
            <a:endParaRPr sz="440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30641620" name="Titel 1"/>
          <p:cNvSpPr>
            <a:spLocks noGrp="1"/>
          </p:cNvSpPr>
          <p:nvPr/>
        </p:nvSpPr>
        <p:spPr bwMode="auto">
          <a:xfrm flipH="0" flipV="0">
            <a:off x="836968" y="25911"/>
            <a:ext cx="10515600" cy="609085"/>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Existing layers - </a:t>
            </a:r>
            <a:r>
              <a:rPr lang="en-GB" sz="4200" b="0" i="0" u="sng" strike="noStrike" cap="none" spc="0">
                <a:solidFill>
                  <a:schemeClr val="tx1"/>
                </a:solidFill>
                <a:latin typeface="Arial"/>
                <a:ea typeface="Arial"/>
                <a:cs typeface="Arial"/>
                <a:hlinkClick r:id="rId3" tooltip="https://pytorch.org/docs/stable/nn.html#recurrent-layers"/>
              </a:rPr>
              <a:t>Recurrent Layers</a:t>
            </a:r>
            <a:endParaRPr sz="2600"/>
          </a:p>
        </p:txBody>
      </p:sp>
      <p:graphicFrame>
        <p:nvGraphicFramePr>
          <p:cNvPr id="7745881" name=""/>
          <p:cNvGraphicFramePr>
            <a:graphicFrameLocks xmlns:a="http://schemas.openxmlformats.org/drawingml/2006/main"/>
          </p:cNvGraphicFramePr>
          <p:nvPr/>
        </p:nvGraphicFramePr>
        <p:xfrm>
          <a:off x="564354" y="2109837"/>
          <a:ext cx="9271048" cy="1676397"/>
        </p:xfrm>
        <a:graphic>
          <a:graphicData uri="http://schemas.openxmlformats.org/drawingml/2006/table">
            <a:tbl>
              <a:tblPr firstRow="1" firstCol="1" lastRow="0" lastCol="0" bandRow="1" bandCol="0"/>
              <a:tblGrid>
                <a:gridCol w="2212290"/>
                <a:gridCol w="9271400"/>
              </a:tblGrid>
              <a:tr h="482025">
                <a:tc>
                  <a:txBody>
                    <a:bodyPr/>
                    <a:p>
                      <a:pPr>
                        <a:defRPr/>
                      </a:pPr>
                      <a:r>
                        <a:rPr sz="1150" b="0" i="0" u="none">
                          <a:solidFill>
                            <a:srgbClr val="3C3C3C"/>
                          </a:solidFill>
                          <a:latin typeface="Arial"/>
                          <a:ea typeface="Arial"/>
                          <a:cs typeface="Arial"/>
                        </a:rPr>
                        <a:t>torch.nn.RNNBase</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Base class for RNN modules (RNN, LSTM, GRU).</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705822">
                <a:tc>
                  <a:txBody>
                    <a:bodyPr/>
                    <a:p>
                      <a:pPr>
                        <a:defRPr/>
                      </a:pPr>
                      <a:r>
                        <a:rPr u="sng">
                          <a:solidFill>
                            <a:schemeClr val="hlink"/>
                          </a:solidFill>
                          <a:hlinkClick r:id="rId4" tooltip="https://pytorch.org/docs/stable/generated/torch.nn.RNN.html#torch.nn.RNN"/>
                        </a:rPr>
                        <a:t>torch.nn.RNN</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a multi-layer Elman</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705822">
                <a:tc>
                  <a:txBody>
                    <a:bodyPr/>
                    <a:p>
                      <a:pPr>
                        <a:defRPr/>
                      </a:pPr>
                      <a:r>
                        <a:rPr u="sng">
                          <a:solidFill>
                            <a:schemeClr val="hlink"/>
                          </a:solidFill>
                          <a:hlinkClick r:id="rId5" tooltip="https://pytorch.org/docs/stable/generated/torch.nn.LSTM.html#torch.nn.LSTM"/>
                        </a:rPr>
                        <a:t>torch.nn.LSTM</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Applies a multi-layer long short-term memory (LSTM) RNN to an input sequence.</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705822">
                <a:tc>
                  <a:txBody>
                    <a:bodyPr/>
                    <a:p>
                      <a:pPr>
                        <a:defRPr/>
                      </a:pPr>
                      <a:r>
                        <a:rPr u="sng">
                          <a:solidFill>
                            <a:schemeClr val="hlink"/>
                          </a:solidFill>
                          <a:hlinkClick r:id="rId6" tooltip="https://pytorch.org/docs/stable/generated/torch.nn.GRU.html#torch.nn.GRU"/>
                        </a:rPr>
                        <a:t>torch.nn.GRU</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Applies a multi-layer gated recurrent unit (GRU) RNN to an input sequence.</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82025">
                <a:tc>
                  <a:txBody>
                    <a:bodyPr/>
                    <a:p>
                      <a:pPr>
                        <a:defRPr/>
                      </a:pPr>
                      <a:r>
                        <a:rPr sz="1150" b="0" i="0" u="none">
                          <a:solidFill>
                            <a:srgbClr val="3C3C3C"/>
                          </a:solidFill>
                          <a:latin typeface="Arial"/>
                          <a:ea typeface="Arial"/>
                          <a:cs typeface="Arial"/>
                        </a:rPr>
                        <a:t>torch.nn.RNNCell</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An Elman RNN cell with tanh or ReLU non-linearity.</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82025">
                <a:tc>
                  <a:txBody>
                    <a:bodyPr/>
                    <a:p>
                      <a:pPr>
                        <a:defRPr/>
                      </a:pPr>
                      <a:r>
                        <a:rPr sz="1150" b="0" i="0" u="none">
                          <a:solidFill>
                            <a:srgbClr val="3C3C3C"/>
                          </a:solidFill>
                          <a:latin typeface="Arial"/>
                          <a:ea typeface="Arial"/>
                          <a:cs typeface="Arial"/>
                        </a:rPr>
                        <a:t>torch.nn.LSTMCell</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A long short-term memory (LSTM) cell.</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82025">
                <a:tc>
                  <a:txBody>
                    <a:bodyPr/>
                    <a:p>
                      <a:pPr>
                        <a:defRPr/>
                      </a:pPr>
                      <a:r>
                        <a:rPr sz="1150" b="0" i="0" u="none">
                          <a:solidFill>
                            <a:srgbClr val="3C3C3C"/>
                          </a:solidFill>
                          <a:latin typeface="Arial"/>
                          <a:ea typeface="Arial"/>
                          <a:cs typeface="Arial"/>
                        </a:rPr>
                        <a:t>torch.nn.GRUCell</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A gated recurrent unit (GRU) cell</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bl>
          </a:graphicData>
        </a:graphic>
      </p:graphicFrame>
      <p:sp>
        <p:nvSpPr>
          <p:cNvPr id="799406297" name=""/>
          <p:cNvSpPr/>
          <p:nvPr/>
        </p:nvSpPr>
        <p:spPr bwMode="auto">
          <a:xfrm flipH="0" flipV="0">
            <a:off x="564354" y="760401"/>
            <a:ext cx="11516063" cy="64044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1800" b="0" i="0" u="none">
                <a:solidFill>
                  <a:srgbClr val="3C3C3C"/>
                </a:solidFill>
                <a:latin typeface="Arial"/>
                <a:ea typeface="Arial"/>
                <a:cs typeface="Arial"/>
              </a:rPr>
              <a:t>RNN, GRU, LSTM and such lives here. </a:t>
            </a:r>
            <a:endParaRPr sz="1800" b="0" i="0" u="none">
              <a:solidFill>
                <a:srgbClr val="3C3C3C"/>
              </a:solidFill>
              <a:latin typeface="Arial"/>
              <a:ea typeface="Arial"/>
              <a:cs typeface="Arial"/>
            </a:endParaRPr>
          </a:p>
          <a:p>
            <a:pPr>
              <a:defRPr/>
            </a:pPr>
            <a:r>
              <a:rPr sz="1800" b="0" i="0" u="none">
                <a:solidFill>
                  <a:srgbClr val="3C3C3C"/>
                </a:solidFill>
                <a:latin typeface="Arial"/>
                <a:ea typeface="Arial"/>
                <a:cs typeface="Arial"/>
              </a:rPr>
              <a:t>If you don’t know what this means then you don’t need them… It is for modelling time series.</a:t>
            </a:r>
            <a:endParaRPr sz="1800"/>
          </a:p>
        </p:txBody>
      </p:sp>
      <p:sp>
        <p:nvSpPr>
          <p:cNvPr id="2026922918" name=""/>
          <p:cNvSpPr/>
          <p:nvPr/>
        </p:nvSpPr>
        <p:spPr bwMode="auto">
          <a:xfrm flipH="0" flipV="0">
            <a:off x="317316" y="2645489"/>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08688253" name=""/>
          <p:cNvSpPr/>
          <p:nvPr/>
        </p:nvSpPr>
        <p:spPr bwMode="auto">
          <a:xfrm flipH="0" flipV="0">
            <a:off x="317316" y="3352185"/>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1656857" name=""/>
          <p:cNvSpPr/>
          <p:nvPr/>
        </p:nvSpPr>
        <p:spPr bwMode="auto">
          <a:xfrm flipH="0" flipV="0">
            <a:off x="317316" y="4065330"/>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419042248" name=""/>
          <p:cNvSpPr/>
          <p:nvPr/>
        </p:nvSpPr>
        <p:spPr bwMode="auto">
          <a:xfrm flipH="0" flipV="0">
            <a:off x="10704992" y="379716"/>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597168015" name=""/>
          <p:cNvSpPr txBox="1"/>
          <p:nvPr/>
        </p:nvSpPr>
        <p:spPr bwMode="auto">
          <a:xfrm flipH="0" flipV="0">
            <a:off x="10873217" y="268877"/>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23906965"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Transformer Layer - The Parrot</a:t>
            </a:r>
            <a:endParaRPr/>
          </a:p>
        </p:txBody>
      </p:sp>
      <p:sp>
        <p:nvSpPr>
          <p:cNvPr id="55490000" name="Inhaltsplatzhalter 2"/>
          <p:cNvSpPr>
            <a:spLocks noGrp="1"/>
          </p:cNvSpPr>
          <p:nvPr>
            <p:ph idx="1"/>
          </p:nvPr>
        </p:nvSpPr>
        <p:spPr bwMode="auto">
          <a:xfrm flipH="0" flipV="0">
            <a:off x="838197" y="1825623"/>
            <a:ext cx="6373170" cy="4351338"/>
          </a:xfrm>
        </p:spPr>
        <p:txBody>
          <a:bodyPr/>
          <a:lstStyle/>
          <a:p>
            <a:pPr marL="0" indent="0">
              <a:buFont typeface="Arial"/>
              <a:buNone/>
              <a:defRPr/>
            </a:pPr>
            <a:r>
              <a:rPr lang="en-GB" sz="2800" b="0" i="0" u="none" strike="noStrike" cap="none" spc="0">
                <a:solidFill>
                  <a:schemeClr val="tx1"/>
                </a:solidFill>
                <a:latin typeface="Arial"/>
                <a:ea typeface="Arial"/>
                <a:cs typeface="Arial"/>
              </a:rPr>
              <a:t>The Transformer Layer is depicted as a colorful parrot, known for its ability to mimic and understand context. The parrot's self-attention mechanisms allow it to weigh the importance of different input elements, just like a parrot weighs the importance of different sounds and words.</a:t>
            </a:r>
            <a:endParaRPr/>
          </a:p>
        </p:txBody>
      </p:sp>
      <p:pic>
        <p:nvPicPr>
          <p:cNvPr id="1098079180" name=""/>
          <p:cNvPicPr>
            <a:picLocks noChangeAspect="1"/>
          </p:cNvPicPr>
          <p:nvPr/>
        </p:nvPicPr>
        <p:blipFill>
          <a:blip r:embed="rId3"/>
          <a:stretch/>
        </p:blipFill>
        <p:spPr bwMode="auto">
          <a:xfrm>
            <a:off x="7312740" y="1986934"/>
            <a:ext cx="4876799" cy="487679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709459771" name=""/>
          <p:cNvPicPr>
            <a:picLocks noChangeAspect="1"/>
          </p:cNvPicPr>
          <p:nvPr/>
        </p:nvPicPr>
        <p:blipFill>
          <a:blip r:embed="rId3"/>
          <a:srcRect l="0" t="8166" r="0" b="0"/>
          <a:stretch/>
        </p:blipFill>
        <p:spPr bwMode="auto">
          <a:xfrm flipH="0" flipV="0">
            <a:off x="3553951" y="5325806"/>
            <a:ext cx="5600699" cy="691023"/>
          </a:xfrm>
          <a:prstGeom prst="rect">
            <a:avLst/>
          </a:prstGeom>
        </p:spPr>
      </p:pic>
      <p:pic>
        <p:nvPicPr>
          <p:cNvPr id="794436048" name=""/>
          <p:cNvPicPr>
            <a:picLocks noChangeAspect="1"/>
          </p:cNvPicPr>
          <p:nvPr/>
        </p:nvPicPr>
        <p:blipFill>
          <a:blip r:embed="rId4"/>
          <a:stretch/>
        </p:blipFill>
        <p:spPr bwMode="auto">
          <a:xfrm>
            <a:off x="1776412" y="1629440"/>
            <a:ext cx="8639174" cy="3209924"/>
          </a:xfrm>
          <a:prstGeom prst="rect">
            <a:avLst/>
          </a:prstGeom>
        </p:spPr>
      </p:pic>
      <p:sp>
        <p:nvSpPr>
          <p:cNvPr id="2067311653" name=""/>
          <p:cNvSpPr txBox="1"/>
          <p:nvPr/>
        </p:nvSpPr>
        <p:spPr bwMode="auto">
          <a:xfrm flipH="0" flipV="0">
            <a:off x="194595" y="187302"/>
            <a:ext cx="3425093"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b="0" i="0" u="none" strike="noStrike" cap="none" spc="0">
                <a:solidFill>
                  <a:schemeClr val="tx1"/>
                </a:solidFill>
                <a:latin typeface="Arial"/>
                <a:ea typeface="Arial"/>
                <a:cs typeface="Arial"/>
              </a:rPr>
              <a:t>From “Dive into Deep Learning”</a:t>
            </a:r>
            <a:endParaRPr sz="440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21409434" name="Titel 1"/>
          <p:cNvSpPr>
            <a:spLocks noGrp="1"/>
          </p:cNvSpPr>
          <p:nvPr/>
        </p:nvSpPr>
        <p:spPr bwMode="auto">
          <a:xfrm flipH="0" flipV="0">
            <a:off x="836968" y="25911"/>
            <a:ext cx="10515600" cy="609085"/>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Existing layers - </a:t>
            </a:r>
            <a:r>
              <a:rPr lang="en-GB" sz="4200" b="0" i="0" u="sng" strike="noStrike" cap="none" spc="0">
                <a:solidFill>
                  <a:schemeClr val="tx1"/>
                </a:solidFill>
                <a:latin typeface="Arial"/>
                <a:ea typeface="Arial"/>
                <a:cs typeface="Arial"/>
                <a:hlinkClick r:id="rId3" tooltip="https://pytorch.org/docs/stable/nn.html#transformer-layers"/>
              </a:rPr>
              <a:t>Transformer Layers</a:t>
            </a:r>
            <a:endParaRPr sz="2600"/>
          </a:p>
        </p:txBody>
      </p:sp>
      <p:graphicFrame>
        <p:nvGraphicFramePr>
          <p:cNvPr id="1596602792" name=""/>
          <p:cNvGraphicFramePr>
            <a:graphicFrameLocks xmlns:a="http://schemas.openxmlformats.org/drawingml/2006/main"/>
          </p:cNvGraphicFramePr>
          <p:nvPr/>
        </p:nvGraphicFramePr>
        <p:xfrm>
          <a:off x="604273" y="1751369"/>
          <a:ext cx="9271048" cy="990598"/>
        </p:xfrm>
        <a:graphic>
          <a:graphicData uri="http://schemas.openxmlformats.org/drawingml/2006/table">
            <a:tbl>
              <a:tblPr firstRow="1" firstCol="1" lastRow="0" lastCol="0" bandRow="1" bandCol="0"/>
              <a:tblGrid>
                <a:gridCol w="3780000"/>
                <a:gridCol w="7406674"/>
              </a:tblGrid>
              <a:tr h="704645">
                <a:tc>
                  <a:txBody>
                    <a:bodyPr/>
                    <a:p>
                      <a:pPr>
                        <a:defRPr/>
                      </a:pPr>
                      <a:r>
                        <a:rPr sz="1800" b="0" i="0" u="none">
                          <a:solidFill>
                            <a:srgbClr val="3C3C3C"/>
                          </a:solidFill>
                          <a:latin typeface="Arial"/>
                          <a:ea typeface="Arial"/>
                          <a:cs typeface="Arial"/>
                        </a:rPr>
                        <a:t>torch.nn.Transformer</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800" b="0" i="0" u="none">
                          <a:solidFill>
                            <a:srgbClr val="3C3C3C"/>
                          </a:solidFill>
                          <a:latin typeface="Arial"/>
                          <a:ea typeface="Arial"/>
                          <a:cs typeface="Arial"/>
                        </a:rPr>
                        <a:t>A transformer model.</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704645">
                <a:tc>
                  <a:txBody>
                    <a:bodyPr/>
                    <a:p>
                      <a:pPr>
                        <a:defRPr/>
                      </a:pPr>
                      <a:r>
                        <a:rPr sz="1800" b="0" i="0" u="none">
                          <a:solidFill>
                            <a:srgbClr val="3C3C3C"/>
                          </a:solidFill>
                          <a:latin typeface="Arial"/>
                          <a:ea typeface="Arial"/>
                          <a:cs typeface="Arial"/>
                        </a:rPr>
                        <a:t>torch.nn.TransformerEncoder</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800" b="0" i="0" u="none">
                          <a:solidFill>
                            <a:srgbClr val="3C3C3C"/>
                          </a:solidFill>
                          <a:latin typeface="Arial"/>
                          <a:ea typeface="Arial"/>
                          <a:cs typeface="Arial"/>
                        </a:rPr>
                        <a:t>TransformerEncoder is a stack of N encoder layers.</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704645">
                <a:tc>
                  <a:txBody>
                    <a:bodyPr/>
                    <a:p>
                      <a:pPr>
                        <a:defRPr/>
                      </a:pPr>
                      <a:r>
                        <a:rPr sz="1800" b="0" i="0" u="none">
                          <a:solidFill>
                            <a:srgbClr val="3C3C3C"/>
                          </a:solidFill>
                          <a:latin typeface="Arial"/>
                          <a:ea typeface="Arial"/>
                          <a:cs typeface="Arial"/>
                        </a:rPr>
                        <a:t>torch.nn.TransformerDecoder</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800" b="0" i="0" u="none">
                          <a:solidFill>
                            <a:srgbClr val="3C3C3C"/>
                          </a:solidFill>
                          <a:latin typeface="Arial"/>
                          <a:ea typeface="Arial"/>
                          <a:cs typeface="Arial"/>
                        </a:rPr>
                        <a:t>TransformerDecoder is a stack of N decoder layers</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704645">
                <a:tc>
                  <a:txBody>
                    <a:bodyPr/>
                    <a:p>
                      <a:pPr>
                        <a:defRPr/>
                      </a:pPr>
                      <a:r>
                        <a:rPr sz="1800" b="0" i="0" u="none">
                          <a:solidFill>
                            <a:srgbClr val="3C3C3C"/>
                          </a:solidFill>
                          <a:latin typeface="Arial"/>
                          <a:ea typeface="Arial"/>
                          <a:cs typeface="Arial"/>
                        </a:rPr>
                        <a:t>torch.nn.TransformerEncoderLayer</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800" b="0" i="0" u="none">
                          <a:solidFill>
                            <a:srgbClr val="3C3C3C"/>
                          </a:solidFill>
                          <a:latin typeface="Arial"/>
                          <a:ea typeface="Arial"/>
                          <a:cs typeface="Arial"/>
                        </a:rPr>
                        <a:t>TransformerEncoderLayer is made up of self-attn and feedforward network.</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704645">
                <a:tc>
                  <a:txBody>
                    <a:bodyPr/>
                    <a:p>
                      <a:pPr>
                        <a:defRPr/>
                      </a:pPr>
                      <a:r>
                        <a:rPr sz="1800" b="0" i="0" u="none">
                          <a:solidFill>
                            <a:srgbClr val="3C3C3C"/>
                          </a:solidFill>
                          <a:latin typeface="Arial"/>
                          <a:ea typeface="Arial"/>
                          <a:cs typeface="Arial"/>
                        </a:rPr>
                        <a:t>torch.nn.TransformerDecoderLayer</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800" b="0" i="0" u="none">
                          <a:solidFill>
                            <a:srgbClr val="3C3C3C"/>
                          </a:solidFill>
                          <a:latin typeface="Arial"/>
                          <a:ea typeface="Arial"/>
                          <a:cs typeface="Arial"/>
                        </a:rPr>
                        <a:t>TransformerDecoderLayer is made up of self-attn, multi-head-attn and feedforward network.</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bl>
          </a:graphicData>
        </a:graphic>
      </p:graphicFrame>
      <p:sp>
        <p:nvSpPr>
          <p:cNvPr id="863460373" name=""/>
          <p:cNvSpPr txBox="1"/>
          <p:nvPr/>
        </p:nvSpPr>
        <p:spPr bwMode="auto">
          <a:xfrm flipH="0" flipV="0">
            <a:off x="656530" y="1075402"/>
            <a:ext cx="9115583"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If you do research on transformers or want to use them then you will write them yourself.</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68665525"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Dropout Layer - The Chameleon</a:t>
            </a:r>
            <a:endParaRPr/>
          </a:p>
        </p:txBody>
      </p:sp>
      <p:sp>
        <p:nvSpPr>
          <p:cNvPr id="1698030931" name="Inhaltsplatzhalter 2"/>
          <p:cNvSpPr>
            <a:spLocks noGrp="1"/>
          </p:cNvSpPr>
          <p:nvPr>
            <p:ph idx="1"/>
          </p:nvPr>
        </p:nvSpPr>
        <p:spPr bwMode="auto">
          <a:xfrm flipH="0" flipV="0">
            <a:off x="838197" y="1825623"/>
            <a:ext cx="6393654" cy="4351338"/>
          </a:xfrm>
        </p:spPr>
        <p:txBody>
          <a:bodyPr/>
          <a:lstStyle/>
          <a:p>
            <a:pPr marL="0" indent="0">
              <a:buFont typeface="Arial"/>
              <a:buNone/>
              <a:defRPr/>
            </a:pPr>
            <a:r>
              <a:rPr lang="en-GB" sz="2800" b="0" i="0" u="none" strike="noStrike" cap="none" spc="0">
                <a:solidFill>
                  <a:schemeClr val="tx1"/>
                </a:solidFill>
                <a:latin typeface="Arial"/>
                <a:ea typeface="Arial"/>
                <a:cs typeface="Arial"/>
              </a:rPr>
              <a:t>The Dropout Layer is represented by a chameleon, which can change its appearance to adapt to its surroundings. The Dropout Layer randomly sets a fraction of the output elements to zero during training, allowing the model to adapt and prevent overfitting.</a:t>
            </a:r>
            <a:endParaRPr/>
          </a:p>
        </p:txBody>
      </p:sp>
      <p:pic>
        <p:nvPicPr>
          <p:cNvPr id="2106135304" name=""/>
          <p:cNvPicPr>
            <a:picLocks noChangeAspect="1"/>
          </p:cNvPicPr>
          <p:nvPr/>
        </p:nvPicPr>
        <p:blipFill>
          <a:blip r:embed="rId3"/>
          <a:stretch/>
        </p:blipFill>
        <p:spPr bwMode="auto">
          <a:xfrm>
            <a:off x="7322982" y="1986934"/>
            <a:ext cx="4876799" cy="487679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51316805" name=""/>
          <p:cNvPicPr>
            <a:picLocks noChangeAspect="1"/>
          </p:cNvPicPr>
          <p:nvPr/>
        </p:nvPicPr>
        <p:blipFill>
          <a:blip r:embed="rId3"/>
          <a:stretch/>
        </p:blipFill>
        <p:spPr bwMode="auto">
          <a:xfrm flipH="0" flipV="0">
            <a:off x="286773" y="1884516"/>
            <a:ext cx="10875157" cy="3822392"/>
          </a:xfrm>
          <a:prstGeom prst="rect">
            <a:avLst/>
          </a:prstGeom>
        </p:spPr>
      </p:pic>
      <p:sp>
        <p:nvSpPr>
          <p:cNvPr id="1516890115" name=""/>
          <p:cNvSpPr txBox="1"/>
          <p:nvPr/>
        </p:nvSpPr>
        <p:spPr bwMode="auto">
          <a:xfrm flipH="0" flipV="0">
            <a:off x="194595" y="187302"/>
            <a:ext cx="3425454"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b="0" i="0" u="none" strike="noStrike" cap="none" spc="0">
                <a:solidFill>
                  <a:schemeClr val="tx1"/>
                </a:solidFill>
                <a:latin typeface="Arial"/>
                <a:ea typeface="Arial"/>
                <a:cs typeface="Arial"/>
              </a:rPr>
              <a:t>From “Dive into Deep Learning”</a:t>
            </a:r>
            <a:endParaRPr sz="440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98167430" name="Titel 1"/>
          <p:cNvSpPr>
            <a:spLocks noGrp="1"/>
          </p:cNvSpPr>
          <p:nvPr/>
        </p:nvSpPr>
        <p:spPr bwMode="auto">
          <a:xfrm flipH="0" flipV="0">
            <a:off x="836968" y="25911"/>
            <a:ext cx="10515600" cy="609085"/>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Existing layers - </a:t>
            </a:r>
            <a:r>
              <a:rPr lang="en-GB" sz="4400" b="0" i="0" u="sng" strike="noStrike" cap="none" spc="0">
                <a:solidFill>
                  <a:schemeClr val="tx1"/>
                </a:solidFill>
                <a:latin typeface="Arial"/>
                <a:ea typeface="Arial"/>
                <a:cs typeface="Arial"/>
                <a:hlinkClick r:id="rId3" tooltip="https://pytorch.org/docs/stable/nn.html#dropout-layers"/>
              </a:rPr>
              <a:t>Dropout Layers</a:t>
            </a:r>
            <a:endParaRPr sz="2600"/>
          </a:p>
        </p:txBody>
      </p:sp>
      <p:graphicFrame>
        <p:nvGraphicFramePr>
          <p:cNvPr id="1726362623" name=""/>
          <p:cNvGraphicFramePr>
            <a:graphicFrameLocks xmlns:a="http://schemas.openxmlformats.org/drawingml/2006/main"/>
          </p:cNvGraphicFramePr>
          <p:nvPr/>
        </p:nvGraphicFramePr>
        <p:xfrm>
          <a:off x="687258" y="1085644"/>
          <a:ext cx="9530879" cy="1657350"/>
        </p:xfrm>
        <a:graphic>
          <a:graphicData uri="http://schemas.openxmlformats.org/drawingml/2006/table">
            <a:tbl>
              <a:tblPr firstRow="1" firstCol="1" lastRow="0" lastCol="0" bandRow="1" bandCol="0"/>
              <a:tblGrid>
                <a:gridCol w="3330000"/>
                <a:gridCol w="7804415"/>
              </a:tblGrid>
              <a:tr h="565488">
                <a:tc>
                  <a:txBody>
                    <a:bodyPr/>
                    <a:p>
                      <a:pPr>
                        <a:defRPr/>
                      </a:pPr>
                      <a:r>
                        <a:rPr sz="1800" u="sng">
                          <a:solidFill>
                            <a:schemeClr val="hlink"/>
                          </a:solidFill>
                          <a:hlinkClick r:id="rId4" tooltip="https://pytorch.org/docs/stable/generated/torch.nn.Dropout.html#torch.nn.Dropout"/>
                        </a:rPr>
                        <a:t>torch.nn.Dropout</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800" b="0" i="0" u="none">
                          <a:solidFill>
                            <a:srgbClr val="3C3C3C"/>
                          </a:solidFill>
                          <a:latin typeface="Arial"/>
                          <a:ea typeface="Arial"/>
                          <a:cs typeface="Arial"/>
                        </a:rPr>
                        <a:t>During training, randomly zeroes some of the elements of the input tensor with probability p using samples from a Bernoulli distribution.</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54608">
                <a:tc>
                  <a:txBody>
                    <a:bodyPr/>
                    <a:p>
                      <a:pPr>
                        <a:defRPr/>
                      </a:pPr>
                      <a:r>
                        <a:rPr sz="1800" u="sng">
                          <a:solidFill>
                            <a:schemeClr val="hlink"/>
                          </a:solidFill>
                          <a:hlinkClick r:id="rId5" tooltip="https://pytorch.org/docs/stable/generated/torch.nn.Dropout1d.html#torch.nn.Dropout1d"/>
                        </a:rPr>
                        <a:t>torch.nn.Dropout1d</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800" b="0" i="0" u="none">
                          <a:solidFill>
                            <a:srgbClr val="3C3C3C"/>
                          </a:solidFill>
                          <a:latin typeface="Arial"/>
                          <a:ea typeface="Arial"/>
                          <a:cs typeface="Arial"/>
                        </a:rPr>
                        <a:t>Randomly zero out entire channels (a channel is a 1D feature map).</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54608">
                <a:tc>
                  <a:txBody>
                    <a:bodyPr/>
                    <a:p>
                      <a:pPr>
                        <a:defRPr/>
                      </a:pPr>
                      <a:r>
                        <a:rPr sz="1800" u="sng">
                          <a:solidFill>
                            <a:schemeClr val="hlink"/>
                          </a:solidFill>
                          <a:hlinkClick r:id="rId6" tooltip="https://pytorch.org/docs/stable/generated/torch.nn.Dropout2d.html#torch.nn.Dropout2d"/>
                        </a:rPr>
                        <a:t>torch.nn.Dropout2d</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800" b="0" i="0" u="none">
                          <a:solidFill>
                            <a:srgbClr val="3C3C3C"/>
                          </a:solidFill>
                          <a:latin typeface="Arial"/>
                          <a:ea typeface="Arial"/>
                          <a:cs typeface="Arial"/>
                        </a:rPr>
                        <a:t>Randomly zero out entire channels (a channel is a 2D feature map).</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54608">
                <a:tc>
                  <a:txBody>
                    <a:bodyPr/>
                    <a:p>
                      <a:pPr>
                        <a:defRPr/>
                      </a:pPr>
                      <a:r>
                        <a:rPr sz="1800" u="sng">
                          <a:solidFill>
                            <a:schemeClr val="hlink"/>
                          </a:solidFill>
                          <a:hlinkClick r:id="rId7" tooltip="https://pytorch.org/docs/stable/generated/torch.nn.Dropout3d.html#torch.nn.Dropout3d"/>
                        </a:rPr>
                        <a:t>torch.nn.Dropout3d</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800" b="0" i="0" u="none">
                          <a:solidFill>
                            <a:srgbClr val="3C3C3C"/>
                          </a:solidFill>
                          <a:latin typeface="Arial"/>
                          <a:ea typeface="Arial"/>
                          <a:cs typeface="Arial"/>
                        </a:rPr>
                        <a:t>Randomly zero out entire channels (a channel is a 3D feature map)</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310464">
                <a:tc>
                  <a:txBody>
                    <a:bodyPr/>
                    <a:p>
                      <a:pPr>
                        <a:defRPr/>
                      </a:pPr>
                      <a:r>
                        <a:rPr sz="1800" b="0" i="0" u="none">
                          <a:solidFill>
                            <a:srgbClr val="3C3C3C"/>
                          </a:solidFill>
                          <a:latin typeface="Arial"/>
                          <a:ea typeface="Arial"/>
                          <a:cs typeface="Arial"/>
                        </a:rPr>
                        <a:t>torch.nn.AlphaDropout</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800" b="0" i="0" u="none">
                          <a:solidFill>
                            <a:srgbClr val="3C3C3C"/>
                          </a:solidFill>
                          <a:latin typeface="Arial"/>
                          <a:ea typeface="Arial"/>
                          <a:cs typeface="Arial"/>
                        </a:rPr>
                        <a:t>Applies Alpha Dropout over the input.</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310464">
                <a:tc>
                  <a:txBody>
                    <a:bodyPr/>
                    <a:p>
                      <a:pPr>
                        <a:defRPr/>
                      </a:pPr>
                      <a:r>
                        <a:rPr sz="1800" b="0" i="0" u="none">
                          <a:solidFill>
                            <a:srgbClr val="3C3C3C"/>
                          </a:solidFill>
                          <a:latin typeface="Arial"/>
                          <a:ea typeface="Arial"/>
                          <a:cs typeface="Arial"/>
                        </a:rPr>
                        <a:t>torch.nn.FeatureAlphaDropout</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800" b="0" i="0" u="none">
                          <a:solidFill>
                            <a:srgbClr val="3C3C3C"/>
                          </a:solidFill>
                          <a:latin typeface="Arial"/>
                          <a:ea typeface="Arial"/>
                          <a:cs typeface="Arial"/>
                        </a:rPr>
                        <a:t>Randomly masks out entire channels (a channel is a feature map)</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bl>
          </a:graphicData>
        </a:graphic>
      </p:graphicFrame>
      <p:sp>
        <p:nvSpPr>
          <p:cNvPr id="586879009" name=""/>
          <p:cNvSpPr/>
          <p:nvPr/>
        </p:nvSpPr>
        <p:spPr bwMode="auto">
          <a:xfrm flipH="0" flipV="0">
            <a:off x="399251" y="1170650"/>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517002527" name=""/>
          <p:cNvSpPr/>
          <p:nvPr/>
        </p:nvSpPr>
        <p:spPr bwMode="auto">
          <a:xfrm flipH="0" flipV="0">
            <a:off x="399251" y="1703232"/>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596635424" name=""/>
          <p:cNvSpPr/>
          <p:nvPr/>
        </p:nvSpPr>
        <p:spPr bwMode="auto">
          <a:xfrm flipH="0" flipV="0">
            <a:off x="399251" y="2216660"/>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03200144" name=""/>
          <p:cNvSpPr/>
          <p:nvPr/>
        </p:nvSpPr>
        <p:spPr bwMode="auto">
          <a:xfrm flipH="0" flipV="0">
            <a:off x="399251" y="2645489"/>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258772276" name=""/>
          <p:cNvSpPr/>
          <p:nvPr/>
        </p:nvSpPr>
        <p:spPr bwMode="auto">
          <a:xfrm flipH="0" flipV="0">
            <a:off x="10633331" y="634996"/>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21496325" name=""/>
          <p:cNvSpPr txBox="1"/>
          <p:nvPr/>
        </p:nvSpPr>
        <p:spPr bwMode="auto">
          <a:xfrm flipH="0" flipV="0">
            <a:off x="10801557" y="524157"/>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7725105"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Sparse Layers - The Desert Landscape</a:t>
            </a:r>
            <a:endParaRPr/>
          </a:p>
        </p:txBody>
      </p:sp>
      <p:sp>
        <p:nvSpPr>
          <p:cNvPr id="1214286587" name="Inhaltsplatzhalter 2"/>
          <p:cNvSpPr>
            <a:spLocks noGrp="1"/>
          </p:cNvSpPr>
          <p:nvPr>
            <p:ph idx="1"/>
          </p:nvPr>
        </p:nvSpPr>
        <p:spPr bwMode="auto">
          <a:xfrm flipH="0" flipV="0">
            <a:off x="838198" y="1825624"/>
            <a:ext cx="6474540" cy="4351338"/>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lang="en-GB" sz="2800" b="0" i="0" u="none" strike="noStrike" cap="none" spc="0">
                <a:solidFill>
                  <a:schemeClr val="tx1"/>
                </a:solidFill>
                <a:latin typeface="Arial"/>
                <a:ea typeface="Arial"/>
                <a:cs typeface="Arial"/>
              </a:rPr>
              <a:t>The Sparse Layer is represented by a vast and arid desert landscape, where cacti and succulents thrive in the harsh environment. Just as these plants have adapted to survive with limited resources, the Sparse Layer helps the model to focus on the most important features of the input data, eliminating unnecessary connections and improving efficiency.</a:t>
            </a:r>
            <a:endParaRPr/>
          </a:p>
        </p:txBody>
      </p:sp>
      <p:pic>
        <p:nvPicPr>
          <p:cNvPr id="916910443" name=""/>
          <p:cNvPicPr>
            <a:picLocks noChangeAspect="1"/>
          </p:cNvPicPr>
          <p:nvPr/>
        </p:nvPicPr>
        <p:blipFill>
          <a:blip r:embed="rId3"/>
          <a:stretch/>
        </p:blipFill>
        <p:spPr bwMode="auto">
          <a:xfrm>
            <a:off x="7312740" y="1976692"/>
            <a:ext cx="4876799" cy="48767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8267271" name="Titel 1"/>
          <p:cNvSpPr>
            <a:spLocks noGrp="1"/>
          </p:cNvSpPr>
          <p:nvPr/>
        </p:nvSpPr>
        <p:spPr bwMode="auto">
          <a:xfrm flipH="0" flipV="0">
            <a:off x="836968" y="25911"/>
            <a:ext cx="10515600" cy="609085"/>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Existing layers -</a:t>
            </a:r>
            <a:r>
              <a:rPr lang="en-GB" sz="4200" b="0" i="0" u="none" strike="noStrike" cap="none" spc="0">
                <a:solidFill>
                  <a:schemeClr val="tx1"/>
                </a:solidFill>
                <a:latin typeface="Arial"/>
                <a:ea typeface="Arial"/>
                <a:cs typeface="Arial"/>
              </a:rPr>
              <a:t> </a:t>
            </a:r>
            <a:r>
              <a:rPr lang="en-GB" sz="4200" b="0" i="0" u="sng" strike="noStrike" cap="none" spc="0">
                <a:solidFill>
                  <a:schemeClr val="tx1"/>
                </a:solidFill>
                <a:latin typeface="Arial"/>
                <a:ea typeface="Arial"/>
                <a:cs typeface="Arial"/>
                <a:hlinkClick r:id="rId3" tooltip="https://pytorch.org/docs/stable/nn.html#sparse-layers"/>
              </a:rPr>
              <a:t>Sparse Layers</a:t>
            </a:r>
            <a:r>
              <a:rPr lang="en-GB" sz="4400" b="0" i="0" u="none" strike="noStrike" cap="none" spc="0">
                <a:solidFill>
                  <a:schemeClr val="tx1"/>
                </a:solidFill>
                <a:latin typeface="Arial"/>
                <a:ea typeface="Arial"/>
                <a:cs typeface="Arial"/>
              </a:rPr>
              <a:t> </a:t>
            </a:r>
            <a:endParaRPr sz="2600"/>
          </a:p>
        </p:txBody>
      </p:sp>
      <p:graphicFrame>
        <p:nvGraphicFramePr>
          <p:cNvPr id="620253413" name=""/>
          <p:cNvGraphicFramePr>
            <a:graphicFrameLocks xmlns:a="http://schemas.openxmlformats.org/drawingml/2006/main"/>
          </p:cNvGraphicFramePr>
          <p:nvPr/>
        </p:nvGraphicFramePr>
        <p:xfrm>
          <a:off x="665724" y="1075402"/>
          <a:ext cx="9271048" cy="407668"/>
        </p:xfrm>
        <a:graphic>
          <a:graphicData uri="http://schemas.openxmlformats.org/drawingml/2006/table">
            <a:tbl>
              <a:tblPr firstRow="1" firstCol="1" lastRow="0" lastCol="0" bandRow="1" bandCol="0"/>
              <a:tblGrid>
                <a:gridCol w="2790000"/>
                <a:gridCol w="7877792"/>
              </a:tblGrid>
              <a:tr h="506976">
                <a:tc>
                  <a:txBody>
                    <a:bodyPr/>
                    <a:p>
                      <a:pPr>
                        <a:defRPr/>
                      </a:pPr>
                      <a:r>
                        <a:rPr sz="1800" b="0" i="0" u="none">
                          <a:solidFill>
                            <a:srgbClr val="3C3C3C"/>
                          </a:solidFill>
                          <a:latin typeface="Arial"/>
                          <a:ea typeface="Arial"/>
                          <a:cs typeface="Arial"/>
                        </a:rPr>
                        <a:t>torch.nn.Embedding</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800" b="0" i="0" u="none">
                          <a:solidFill>
                            <a:srgbClr val="3C3C3C"/>
                          </a:solidFill>
                          <a:latin typeface="Arial"/>
                          <a:ea typeface="Arial"/>
                          <a:cs typeface="Arial"/>
                        </a:rPr>
                        <a:t>A simple lookup table that stores embeddings of a fixed dictionary and size.</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506976">
                <a:tc>
                  <a:txBody>
                    <a:bodyPr/>
                    <a:p>
                      <a:pPr>
                        <a:defRPr/>
                      </a:pPr>
                      <a:r>
                        <a:rPr sz="1800" b="0" i="0" u="none">
                          <a:solidFill>
                            <a:srgbClr val="3C3C3C"/>
                          </a:solidFill>
                          <a:latin typeface="Arial"/>
                          <a:ea typeface="Arial"/>
                          <a:cs typeface="Arial"/>
                        </a:rPr>
                        <a:t>torch.nn.EmbeddingBag</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800" b="0" i="0" u="none">
                          <a:solidFill>
                            <a:srgbClr val="3C3C3C"/>
                          </a:solidFill>
                          <a:latin typeface="Arial"/>
                          <a:ea typeface="Arial"/>
                          <a:cs typeface="Arial"/>
                        </a:rPr>
                        <a:t>Computes sums or means of ‘bags’ of embeddings, without instantiating the intermediate embeddings.</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05183246"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Distance Functions - The Map Room</a:t>
            </a:r>
            <a:endParaRPr/>
          </a:p>
        </p:txBody>
      </p:sp>
      <p:sp>
        <p:nvSpPr>
          <p:cNvPr id="838379994" name="Inhaltsplatzhalter 2"/>
          <p:cNvSpPr>
            <a:spLocks noGrp="1"/>
          </p:cNvSpPr>
          <p:nvPr>
            <p:ph idx="1"/>
          </p:nvPr>
        </p:nvSpPr>
        <p:spPr bwMode="auto">
          <a:xfrm flipH="0" flipV="0">
            <a:off x="838198" y="1825624"/>
            <a:ext cx="6484782" cy="4351338"/>
          </a:xfrm>
        </p:spPr>
        <p:txBody>
          <a:bodyPr/>
          <a:lstStyle/>
          <a:p>
            <a:pPr marL="0" indent="0">
              <a:buFont typeface="Arial"/>
              <a:buNone/>
              <a:defRPr/>
            </a:pPr>
            <a:r>
              <a:rPr lang="en-GB" sz="2800" b="0" i="0" u="none" strike="noStrike" cap="none" spc="0">
                <a:solidFill>
                  <a:schemeClr val="tx1"/>
                </a:solidFill>
                <a:latin typeface="Arial"/>
                <a:ea typeface="Arial"/>
                <a:cs typeface="Arial"/>
              </a:rPr>
              <a:t>The Distance Function is represented by a map room, where cartographers measure distances between different locations. Just as the cartographers use various distance metrics to calculate the shortest path, the Distance Function measures the similarity or dissimilarity between input data points, helping the model to make predictions and classify examples.</a:t>
            </a:r>
            <a:endParaRPr/>
          </a:p>
        </p:txBody>
      </p:sp>
      <p:pic>
        <p:nvPicPr>
          <p:cNvPr id="404269824" name=""/>
          <p:cNvPicPr>
            <a:picLocks noChangeAspect="1"/>
          </p:cNvPicPr>
          <p:nvPr/>
        </p:nvPicPr>
        <p:blipFill>
          <a:blip r:embed="rId3"/>
          <a:stretch/>
        </p:blipFill>
        <p:spPr bwMode="auto">
          <a:xfrm>
            <a:off x="7322982" y="2007418"/>
            <a:ext cx="4876799" cy="48767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3603301" name="Titel 1"/>
          <p:cNvSpPr>
            <a:spLocks noGrp="1"/>
          </p:cNvSpPr>
          <p:nvPr/>
        </p:nvSpPr>
        <p:spPr bwMode="auto">
          <a:xfrm flipH="0" flipV="0">
            <a:off x="836968" y="25911"/>
            <a:ext cx="10515600" cy="609085"/>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Existing layers -</a:t>
            </a:r>
            <a:r>
              <a:rPr lang="en-GB" sz="4400" b="0" i="0" u="none" strike="noStrike" cap="none" spc="0">
                <a:solidFill>
                  <a:schemeClr val="tx1"/>
                </a:solidFill>
                <a:latin typeface="Arial"/>
                <a:ea typeface="Arial"/>
                <a:cs typeface="Arial"/>
              </a:rPr>
              <a:t> </a:t>
            </a:r>
            <a:r>
              <a:rPr lang="en-GB" sz="4200" b="0" i="0" u="sng" strike="noStrike" cap="none" spc="0">
                <a:solidFill>
                  <a:schemeClr val="tx1"/>
                </a:solidFill>
                <a:latin typeface="Arial"/>
                <a:ea typeface="Arial"/>
                <a:cs typeface="Arial"/>
                <a:hlinkClick r:id="rId3" tooltip="https://pytorch.org/docs/stable/nn.html#distance-functions"/>
              </a:rPr>
              <a:t>Distance Functions</a:t>
            </a:r>
            <a:r>
              <a:rPr lang="en-GB" sz="4400" b="0" i="0" u="none" strike="noStrike" cap="none" spc="0">
                <a:solidFill>
                  <a:schemeClr val="tx1"/>
                </a:solidFill>
                <a:latin typeface="Arial"/>
                <a:ea typeface="Arial"/>
                <a:cs typeface="Arial"/>
              </a:rPr>
              <a:t> </a:t>
            </a:r>
            <a:endParaRPr sz="2600"/>
          </a:p>
        </p:txBody>
      </p:sp>
      <p:graphicFrame>
        <p:nvGraphicFramePr>
          <p:cNvPr id="304167581" name=""/>
          <p:cNvGraphicFramePr>
            <a:graphicFrameLocks xmlns:a="http://schemas.openxmlformats.org/drawingml/2006/main"/>
          </p:cNvGraphicFramePr>
          <p:nvPr/>
        </p:nvGraphicFramePr>
        <p:xfrm>
          <a:off x="778385" y="1310967"/>
          <a:ext cx="9271048" cy="407668"/>
        </p:xfrm>
        <a:graphic>
          <a:graphicData uri="http://schemas.openxmlformats.org/drawingml/2006/table">
            <a:tbl>
              <a:tblPr firstRow="1" firstCol="1" lastRow="0" lastCol="0" bandRow="1" bandCol="0"/>
              <a:tblGrid>
                <a:gridCol w="2790000"/>
                <a:gridCol w="7515868"/>
              </a:tblGrid>
              <a:tr h="722056">
                <a:tc>
                  <a:txBody>
                    <a:bodyPr/>
                    <a:p>
                      <a:pPr>
                        <a:defRPr/>
                      </a:pPr>
                      <a:r>
                        <a:rPr sz="1800" b="0" i="0" u="none">
                          <a:solidFill>
                            <a:srgbClr val="3C3C3C"/>
                          </a:solidFill>
                          <a:latin typeface="Arial"/>
                          <a:ea typeface="Arial"/>
                          <a:cs typeface="Arial"/>
                        </a:rPr>
                        <a:t>torch.nn.CosineSimilarity</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800" b="0" i="0" u="none">
                          <a:solidFill>
                            <a:srgbClr val="3C3C3C"/>
                          </a:solidFill>
                          <a:latin typeface="Arial"/>
                          <a:ea typeface="Arial"/>
                          <a:cs typeface="Arial"/>
                        </a:rPr>
                        <a:t>Returns cosine similarity</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722056">
                <a:tc>
                  <a:txBody>
                    <a:bodyPr/>
                    <a:p>
                      <a:pPr>
                        <a:defRPr/>
                      </a:pPr>
                      <a:r>
                        <a:rPr sz="1800" b="0" i="0" u="none">
                          <a:solidFill>
                            <a:srgbClr val="3C3C3C"/>
                          </a:solidFill>
                          <a:latin typeface="Arial"/>
                          <a:ea typeface="Arial"/>
                          <a:cs typeface="Arial"/>
                        </a:rPr>
                        <a:t>torch.nn.PairwiseDistance</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800" b="0" i="0" u="none">
                          <a:solidFill>
                            <a:srgbClr val="3C3C3C"/>
                          </a:solidFill>
                          <a:latin typeface="Arial"/>
                          <a:ea typeface="Arial"/>
                          <a:cs typeface="Arial"/>
                        </a:rPr>
                        <a:t>Computes the pairwise distance between input vectors, or between columns of input matrices.</a:t>
                      </a:r>
                      <a:endParaRPr sz="1800"/>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18025861"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Loss Functions - The Target Practice Range</a:t>
            </a:r>
            <a:endParaRPr/>
          </a:p>
        </p:txBody>
      </p:sp>
      <p:sp>
        <p:nvSpPr>
          <p:cNvPr id="607962236" name="Inhaltsplatzhalter 2"/>
          <p:cNvSpPr>
            <a:spLocks noGrp="1"/>
          </p:cNvSpPr>
          <p:nvPr>
            <p:ph idx="1"/>
          </p:nvPr>
        </p:nvSpPr>
        <p:spPr bwMode="auto">
          <a:xfrm flipH="0" flipV="0">
            <a:off x="838198" y="1825624"/>
            <a:ext cx="6474540" cy="4351338"/>
          </a:xfrm>
        </p:spPr>
        <p:txBody>
          <a:bodyPr/>
          <a:lstStyle/>
          <a:p>
            <a:pPr marL="0" indent="0">
              <a:buFont typeface="Arial"/>
              <a:buNone/>
              <a:defRPr/>
            </a:pPr>
            <a:r>
              <a:rPr lang="en-GB" sz="2800" b="0" i="0" u="none" strike="noStrike" cap="none" spc="0">
                <a:solidFill>
                  <a:schemeClr val="tx1"/>
                </a:solidFill>
                <a:latin typeface="Arial"/>
                <a:ea typeface="Arial"/>
                <a:cs typeface="Arial"/>
              </a:rPr>
              <a:t>The Loss Function is represented by a target practice range, where archers aim to hit the bullseye. Just as the archers strive to minimize their distance from the target, the Loss Function measures the difference between the model's predictions and the actual labels, helping the model to learn and improve.</a:t>
            </a:r>
            <a:endParaRPr/>
          </a:p>
        </p:txBody>
      </p:sp>
      <p:pic>
        <p:nvPicPr>
          <p:cNvPr id="1337725363" name=""/>
          <p:cNvPicPr>
            <a:picLocks noChangeAspect="1"/>
          </p:cNvPicPr>
          <p:nvPr/>
        </p:nvPicPr>
        <p:blipFill>
          <a:blip r:embed="rId3"/>
          <a:stretch/>
        </p:blipFill>
        <p:spPr bwMode="auto">
          <a:xfrm>
            <a:off x="7312740" y="2007418"/>
            <a:ext cx="4876799" cy="48767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29161175" name="Titel 1"/>
          <p:cNvSpPr>
            <a:spLocks noGrp="1"/>
          </p:cNvSpPr>
          <p:nvPr/>
        </p:nvSpPr>
        <p:spPr bwMode="auto">
          <a:xfrm flipH="0" flipV="0">
            <a:off x="836968" y="25911"/>
            <a:ext cx="10515600" cy="609085"/>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Existing layers - </a:t>
            </a:r>
            <a:r>
              <a:rPr lang="en-GB" sz="4200" b="0" i="0" u="sng" strike="noStrike" cap="none" spc="0">
                <a:solidFill>
                  <a:schemeClr val="tx1"/>
                </a:solidFill>
                <a:latin typeface="Arial"/>
                <a:ea typeface="Arial"/>
                <a:cs typeface="Arial"/>
                <a:hlinkClick r:id="rId3" tooltip="https://pytorch.org/docs/stable/nn.html#loss-functions"/>
              </a:rPr>
              <a:t>Loss Functions</a:t>
            </a:r>
            <a:r>
              <a:rPr lang="en-GB" sz="4400" b="0" i="0" u="none" strike="noStrike" cap="none" spc="0">
                <a:solidFill>
                  <a:schemeClr val="tx1"/>
                </a:solidFill>
                <a:latin typeface="Arial"/>
                <a:ea typeface="Arial"/>
                <a:cs typeface="Arial"/>
              </a:rPr>
              <a:t> </a:t>
            </a:r>
            <a:endParaRPr sz="2600"/>
          </a:p>
        </p:txBody>
      </p:sp>
      <p:graphicFrame>
        <p:nvGraphicFramePr>
          <p:cNvPr id="671119784" name=""/>
          <p:cNvGraphicFramePr>
            <a:graphicFrameLocks xmlns:a="http://schemas.openxmlformats.org/drawingml/2006/main"/>
          </p:cNvGraphicFramePr>
          <p:nvPr/>
        </p:nvGraphicFramePr>
        <p:xfrm>
          <a:off x="451692" y="831028"/>
          <a:ext cx="9725562" cy="4724398"/>
        </p:xfrm>
        <a:graphic>
          <a:graphicData uri="http://schemas.openxmlformats.org/drawingml/2006/table">
            <a:tbl>
              <a:tblPr firstRow="1" firstCol="1" lastRow="0" lastCol="0" bandRow="1" bandCol="0"/>
              <a:tblGrid>
                <a:gridCol w="3081458"/>
                <a:gridCol w="8385616"/>
              </a:tblGrid>
              <a:tr h="242380">
                <a:tc>
                  <a:txBody>
                    <a:bodyPr/>
                    <a:p>
                      <a:pPr>
                        <a:defRPr/>
                      </a:pPr>
                      <a:r>
                        <a:rPr sz="1150" b="0" i="0" u="none">
                          <a:solidFill>
                            <a:srgbClr val="3C3C3C"/>
                          </a:solidFill>
                          <a:latin typeface="Arial"/>
                          <a:ea typeface="Arial"/>
                          <a:cs typeface="Arial"/>
                        </a:rPr>
                        <a:t>torch.nn.L1Loss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measures the mean absolute error (MAE) between each element in the input</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41477">
                <a:tc>
                  <a:txBody>
                    <a:bodyPr/>
                    <a:p>
                      <a:pPr>
                        <a:defRPr/>
                      </a:pPr>
                      <a:r>
                        <a:rPr u="sng">
                          <a:solidFill>
                            <a:schemeClr val="hlink"/>
                          </a:solidFill>
                          <a:hlinkClick r:id="rId4" tooltip="https://pytorch.org/docs/stable/generated/torch.nn.MSELoss.html#torch.nn.MSELoss"/>
                        </a:rPr>
                        <a:t>torch.nn.MSELoss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Creates a criterion that measures the mean squared error (squared L2 norm) between each element in the input</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354913">
                <a:tc>
                  <a:txBody>
                    <a:bodyPr/>
                    <a:p>
                      <a:pPr>
                        <a:defRPr/>
                      </a:pPr>
                      <a:r>
                        <a:rPr u="sng">
                          <a:solidFill>
                            <a:schemeClr val="hlink"/>
                          </a:solidFill>
                          <a:hlinkClick r:id="rId5" tooltip="https://pytorch.org/docs/stable/generated/torch.nn.CrossEntropyLoss.html#torch.nn.CrossEntropyLoss"/>
                        </a:rPr>
                        <a:t>torch.nn.CrossEntropyLoss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This criterion computes the cross entropy loss between input logits and target.</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42380">
                <a:tc>
                  <a:txBody>
                    <a:bodyPr/>
                    <a:p>
                      <a:pPr>
                        <a:defRPr/>
                      </a:pPr>
                      <a:r>
                        <a:rPr sz="1150" b="0" i="0" u="none">
                          <a:solidFill>
                            <a:srgbClr val="3C3C3C"/>
                          </a:solidFill>
                          <a:latin typeface="Arial"/>
                          <a:ea typeface="Arial"/>
                          <a:cs typeface="Arial"/>
                        </a:rPr>
                        <a:t>torch.nn.CTCLoss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The Connectionist Temporal Classification 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42380">
                <a:tc>
                  <a:txBody>
                    <a:bodyPr/>
                    <a:p>
                      <a:pPr>
                        <a:defRPr/>
                      </a:pPr>
                      <a:r>
                        <a:rPr sz="1150" b="0" i="0" u="none">
                          <a:solidFill>
                            <a:srgbClr val="3C3C3C"/>
                          </a:solidFill>
                          <a:latin typeface="Arial"/>
                          <a:ea typeface="Arial"/>
                          <a:cs typeface="Arial"/>
                        </a:rPr>
                        <a:t>torch.nn.NLLLoss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The negative log likelihood 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42380">
                <a:tc>
                  <a:txBody>
                    <a:bodyPr/>
                    <a:p>
                      <a:pPr>
                        <a:defRPr/>
                      </a:pPr>
                      <a:r>
                        <a:rPr sz="1150" b="0" i="0" u="none">
                          <a:solidFill>
                            <a:srgbClr val="3C3C3C"/>
                          </a:solidFill>
                          <a:latin typeface="Arial"/>
                          <a:ea typeface="Arial"/>
                          <a:cs typeface="Arial"/>
                        </a:rPr>
                        <a:t>torch.nn.PoissonNLLLoss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Negative log likelihood loss with Poisson distribution of target.</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42380">
                <a:tc>
                  <a:txBody>
                    <a:bodyPr/>
                    <a:p>
                      <a:pPr>
                        <a:defRPr/>
                      </a:pPr>
                      <a:r>
                        <a:rPr sz="1150" b="0" i="0" u="none">
                          <a:solidFill>
                            <a:srgbClr val="3C3C3C"/>
                          </a:solidFill>
                          <a:latin typeface="Arial"/>
                          <a:ea typeface="Arial"/>
                          <a:cs typeface="Arial"/>
                        </a:rPr>
                        <a:t>torch.nn.GaussianNLLLoss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Gaussian negative log likelihood 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42380">
                <a:tc>
                  <a:txBody>
                    <a:bodyPr/>
                    <a:p>
                      <a:pPr>
                        <a:defRPr/>
                      </a:pPr>
                      <a:r>
                        <a:rPr sz="1150" b="0" i="0" u="none">
                          <a:solidFill>
                            <a:srgbClr val="3C3C3C"/>
                          </a:solidFill>
                          <a:latin typeface="Arial"/>
                          <a:ea typeface="Arial"/>
                          <a:cs typeface="Arial"/>
                        </a:rPr>
                        <a:t>torch.nn.KLDivLoss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The Kullback-Leibler divergence 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42380">
                <a:tc>
                  <a:txBody>
                    <a:bodyPr/>
                    <a:p>
                      <a:pPr>
                        <a:defRPr/>
                      </a:pPr>
                      <a:r>
                        <a:rPr sz="1150" b="0" i="0" u="none">
                          <a:solidFill>
                            <a:srgbClr val="3C3C3C"/>
                          </a:solidFill>
                          <a:latin typeface="Arial"/>
                          <a:ea typeface="Arial"/>
                          <a:cs typeface="Arial"/>
                        </a:rPr>
                        <a:t>torch.nn.BCELoss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measures the Binary Cross Entropy between the target and the input probabilities: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42380">
                <a:tc>
                  <a:txBody>
                    <a:bodyPr/>
                    <a:p>
                      <a:pPr>
                        <a:defRPr/>
                      </a:pPr>
                      <a:r>
                        <a:rPr sz="1150" b="0" i="0" u="none">
                          <a:solidFill>
                            <a:srgbClr val="3C3C3C"/>
                          </a:solidFill>
                          <a:latin typeface="Arial"/>
                          <a:ea typeface="Arial"/>
                          <a:cs typeface="Arial"/>
                        </a:rPr>
                        <a:t>torch.nn.BCEWithLogitsLoss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This loss combines a Sigmoid layer and the BCELoss in one single class.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42380">
                <a:tc>
                  <a:txBody>
                    <a:bodyPr/>
                    <a:p>
                      <a:pPr>
                        <a:defRPr/>
                      </a:pPr>
                      <a:r>
                        <a:rPr sz="1150" b="0" i="0" u="none">
                          <a:solidFill>
                            <a:srgbClr val="3C3C3C"/>
                          </a:solidFill>
                          <a:latin typeface="Arial"/>
                          <a:ea typeface="Arial"/>
                          <a:cs typeface="Arial"/>
                        </a:rPr>
                        <a:t>torch.nn.MarginRankingLoss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measures the 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42380">
                <a:tc>
                  <a:txBody>
                    <a:bodyPr/>
                    <a:p>
                      <a:pPr>
                        <a:defRPr/>
                      </a:pPr>
                      <a:r>
                        <a:rPr sz="1150" b="0" i="0" u="none">
                          <a:solidFill>
                            <a:srgbClr val="3C3C3C"/>
                          </a:solidFill>
                          <a:latin typeface="Arial"/>
                          <a:ea typeface="Arial"/>
                          <a:cs typeface="Arial"/>
                        </a:rPr>
                        <a:t>torch.nn.HingeEmbeddingLoss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Measures the loss given an input tensor</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42380">
                <a:tc>
                  <a:txBody>
                    <a:bodyPr/>
                    <a:p>
                      <a:pPr>
                        <a:defRPr/>
                      </a:pPr>
                      <a:r>
                        <a:rPr sz="1150" b="0" i="0" u="none">
                          <a:solidFill>
                            <a:srgbClr val="3C3C3C"/>
                          </a:solidFill>
                          <a:latin typeface="Arial"/>
                          <a:ea typeface="Arial"/>
                          <a:cs typeface="Arial"/>
                        </a:rPr>
                        <a:t>torch.nn.MultiLabelMarginLoss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optimizes a multi-class multi-classification hinge loss (margin-based 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441477">
                <a:tc>
                  <a:txBody>
                    <a:bodyPr/>
                    <a:p>
                      <a:pPr>
                        <a:defRPr/>
                      </a:pPr>
                      <a:r>
                        <a:rPr sz="1150" b="0" i="0" u="none">
                          <a:solidFill>
                            <a:srgbClr val="3C3C3C"/>
                          </a:solidFill>
                          <a:latin typeface="Arial"/>
                          <a:ea typeface="Arial"/>
                          <a:cs typeface="Arial"/>
                        </a:rPr>
                        <a:t>torch.nn.HuberLoss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Creates a criterion that uses a squared term if the absolute element-wise error falls below delta and a delta-scaled L1 term otherwise.</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441477">
                <a:tc>
                  <a:txBody>
                    <a:bodyPr/>
                    <a:p>
                      <a:pPr>
                        <a:defRPr/>
                      </a:pPr>
                      <a:r>
                        <a:rPr sz="1150" b="0" i="0" u="none">
                          <a:solidFill>
                            <a:srgbClr val="3C3C3C"/>
                          </a:solidFill>
                          <a:latin typeface="Arial"/>
                          <a:ea typeface="Arial"/>
                          <a:cs typeface="Arial"/>
                        </a:rPr>
                        <a:t>torch.nn.SmoothL1Loss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uses a squared term if the absolute element-wise error falls below beta and an L1 term otherwise.</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42380">
                <a:tc>
                  <a:txBody>
                    <a:bodyPr/>
                    <a:p>
                      <a:pPr>
                        <a:defRPr/>
                      </a:pPr>
                      <a:r>
                        <a:rPr sz="1150" b="0" i="0" u="none">
                          <a:solidFill>
                            <a:srgbClr val="3C3C3C"/>
                          </a:solidFill>
                          <a:latin typeface="Arial"/>
                          <a:ea typeface="Arial"/>
                          <a:cs typeface="Arial"/>
                        </a:rPr>
                        <a:t>torch.nn.SoftMarginLoss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Creates a criterion that optimizes a two-class classification logistic 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42380">
                <a:tc>
                  <a:txBody>
                    <a:bodyPr/>
                    <a:p>
                      <a:pPr>
                        <a:defRPr/>
                      </a:pPr>
                      <a:r>
                        <a:rPr sz="1150" b="0" i="0" u="none">
                          <a:solidFill>
                            <a:srgbClr val="3C3C3C"/>
                          </a:solidFill>
                          <a:latin typeface="Arial"/>
                          <a:ea typeface="Arial"/>
                          <a:cs typeface="Arial"/>
                        </a:rPr>
                        <a:t>torch.nn.MultiLabelSoftMarginLoss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optimizes a multi-label one-versus-all loss based on max-entropy</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42380">
                <a:tc>
                  <a:txBody>
                    <a:bodyPr/>
                    <a:p>
                      <a:pPr>
                        <a:defRPr/>
                      </a:pPr>
                      <a:r>
                        <a:rPr sz="1150" b="0" i="0" u="none">
                          <a:solidFill>
                            <a:srgbClr val="3C3C3C"/>
                          </a:solidFill>
                          <a:latin typeface="Arial"/>
                          <a:ea typeface="Arial"/>
                          <a:cs typeface="Arial"/>
                        </a:rPr>
                        <a:t>torch.nn.CosineEmbeddingLoss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Creates a criterion that measures the loss given input tensors and a Tensor label</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42380">
                <a:tc>
                  <a:txBody>
                    <a:bodyPr/>
                    <a:p>
                      <a:pPr>
                        <a:defRPr/>
                      </a:pPr>
                      <a:r>
                        <a:rPr sz="1150" b="0" i="0" u="none">
                          <a:solidFill>
                            <a:srgbClr val="3C3C3C"/>
                          </a:solidFill>
                          <a:latin typeface="Arial"/>
                          <a:ea typeface="Arial"/>
                          <a:cs typeface="Arial"/>
                        </a:rPr>
                        <a:t>torch.nn.MultiMarginLoss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optimizes a multi-class classification hinge loss (margin-based 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42380">
                <a:tc>
                  <a:txBody>
                    <a:bodyPr/>
                    <a:p>
                      <a:pPr>
                        <a:defRPr/>
                      </a:pPr>
                      <a:r>
                        <a:rPr sz="1150" b="0" i="0" u="none">
                          <a:solidFill>
                            <a:srgbClr val="3C3C3C"/>
                          </a:solidFill>
                          <a:latin typeface="Arial"/>
                          <a:ea typeface="Arial"/>
                          <a:cs typeface="Arial"/>
                        </a:rPr>
                        <a:t>torch.nn.TripletMarginLoss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Creates a criterion that measures the triplet loss given an input tensors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r h="242380">
                <a:tc>
                  <a:txBody>
                    <a:bodyPr/>
                    <a:p>
                      <a:pPr>
                        <a:defRPr/>
                      </a:pPr>
                      <a:r>
                        <a:rPr sz="1150" b="0" i="0" u="none">
                          <a:solidFill>
                            <a:srgbClr val="3C3C3C"/>
                          </a:solidFill>
                          <a:latin typeface="Arial"/>
                          <a:ea typeface="Arial"/>
                          <a:cs typeface="Arial"/>
                        </a:rPr>
                        <a:t>torch.nn.TripletMarginWithDistanceLoss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measures the triplet loss given input tensors</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bl>
          </a:graphicData>
        </a:graphic>
      </p:graphicFrame>
      <p:sp>
        <p:nvSpPr>
          <p:cNvPr id="900957827" name=""/>
          <p:cNvSpPr/>
          <p:nvPr/>
        </p:nvSpPr>
        <p:spPr bwMode="auto">
          <a:xfrm flipH="0" flipV="0">
            <a:off x="235381" y="1170649"/>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98830370" name=""/>
          <p:cNvSpPr/>
          <p:nvPr/>
        </p:nvSpPr>
        <p:spPr bwMode="auto">
          <a:xfrm flipH="0" flipV="0">
            <a:off x="235381" y="1596455"/>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33925084" name=""/>
          <p:cNvSpPr/>
          <p:nvPr/>
        </p:nvSpPr>
        <p:spPr bwMode="auto">
          <a:xfrm flipH="0" flipV="0">
            <a:off x="10547039" y="379715"/>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137002080" name=""/>
          <p:cNvSpPr txBox="1"/>
          <p:nvPr/>
        </p:nvSpPr>
        <p:spPr bwMode="auto">
          <a:xfrm flipH="0" flipV="0">
            <a:off x="10715266" y="268876"/>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55883104" name="Titel 1"/>
          <p:cNvSpPr>
            <a:spLocks noGrp="1"/>
          </p:cNvSpPr>
          <p:nvPr/>
        </p:nvSpPr>
        <p:spPr bwMode="auto">
          <a:xfrm flipH="0" flipV="0">
            <a:off x="836968" y="25911"/>
            <a:ext cx="10515600" cy="609085"/>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Existing layers - </a:t>
            </a:r>
            <a:r>
              <a:rPr lang="en-GB" sz="4200" b="0" i="0" u="sng" strike="noStrike" cap="none" spc="0">
                <a:solidFill>
                  <a:schemeClr val="tx1"/>
                </a:solidFill>
                <a:latin typeface="Arial"/>
                <a:ea typeface="Arial"/>
                <a:cs typeface="Arial"/>
                <a:hlinkClick r:id="rId3" tooltip="https://pytorch.org/docs/stable/nn.html#module-torch.nn.utils"/>
              </a:rPr>
              <a:t>Utilities</a:t>
            </a:r>
            <a:endParaRPr sz="2600"/>
          </a:p>
        </p:txBody>
      </p:sp>
      <p:sp>
        <p:nvSpPr>
          <p:cNvPr id="1283154048" name=""/>
          <p:cNvSpPr txBox="1"/>
          <p:nvPr/>
        </p:nvSpPr>
        <p:spPr bwMode="auto">
          <a:xfrm flipH="0" flipV="0">
            <a:off x="523386" y="921772"/>
            <a:ext cx="9597773" cy="70139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3C3C3C"/>
                </a:solidFill>
                <a:latin typeface="Arial"/>
                <a:ea typeface="Arial"/>
                <a:cs typeface="Arial"/>
              </a:rPr>
              <a:t>In this category you will find a lot of utility functions… </a:t>
            </a:r>
            <a:endParaRPr sz="2000" b="0" i="0" u="none">
              <a:solidFill>
                <a:srgbClr val="3C3C3C"/>
              </a:solidFill>
              <a:latin typeface="Arial"/>
              <a:ea typeface="Arial"/>
              <a:cs typeface="Arial"/>
            </a:endParaRPr>
          </a:p>
          <a:p>
            <a:pPr>
              <a:defRPr/>
            </a:pPr>
            <a:r>
              <a:rPr sz="2000" b="0" i="0" u="none">
                <a:solidFill>
                  <a:srgbClr val="3C3C3C"/>
                </a:solidFill>
                <a:latin typeface="Arial"/>
                <a:ea typeface="Arial"/>
                <a:cs typeface="Arial"/>
              </a:rPr>
              <a:t>A lot!</a:t>
            </a:r>
            <a:endParaRPr sz="2800"/>
          </a:p>
        </p:txBody>
      </p:sp>
      <p:graphicFrame>
        <p:nvGraphicFramePr>
          <p:cNvPr id="1969962381" name=""/>
          <p:cNvGraphicFramePr>
            <a:graphicFrameLocks xmlns:a="http://schemas.openxmlformats.org/drawingml/2006/main"/>
          </p:cNvGraphicFramePr>
          <p:nvPr/>
        </p:nvGraphicFramePr>
        <p:xfrm>
          <a:off x="706692" y="1864031"/>
          <a:ext cx="9271048" cy="605788"/>
        </p:xfrm>
        <a:graphic>
          <a:graphicData uri="http://schemas.openxmlformats.org/drawingml/2006/table">
            <a:tbl>
              <a:tblPr firstRow="1" firstCol="1" lastRow="0" lastCol="0" bandRow="1" bandCol="0"/>
              <a:tblGrid>
                <a:gridCol w="2424073"/>
                <a:gridCol w="6827922"/>
              </a:tblGrid>
              <a:tr h="293370">
                <a:tc>
                  <a:txBody>
                    <a:bodyPr/>
                    <a:p>
                      <a:pPr>
                        <a:defRPr/>
                      </a:pPr>
                      <a:r>
                        <a:rPr u="sng">
                          <a:solidFill>
                            <a:schemeClr val="hlink"/>
                          </a:solidFill>
                          <a:hlinkClick r:id="rId4" tooltip="https://pytorch.org/docs/stable/generated/torch.nn.Flatten.html#torch.nn.Flatten"/>
                        </a:rPr>
                        <a:t>torch.nn.Flatten</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c>
                  <a:txBody>
                    <a:bodyPr/>
                    <a:p>
                      <a:pPr>
                        <a:defRPr/>
                      </a:pPr>
                      <a:r>
                        <a:rPr sz="1150" b="0" i="0" u="none">
                          <a:solidFill>
                            <a:srgbClr val="3C3C3C"/>
                          </a:solidFill>
                          <a:latin typeface="Arial"/>
                          <a:ea typeface="Arial"/>
                          <a:cs typeface="Arial"/>
                        </a:rPr>
                        <a:t>Flattens a contiguous range of dims into a tensor.</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D5E3F3"/>
                    </a:solidFill>
                  </a:tcPr>
                </a:tc>
              </a:tr>
              <a:tr h="293370">
                <a:tc>
                  <a:txBody>
                    <a:bodyPr/>
                    <a:p>
                      <a:pPr>
                        <a:defRPr/>
                      </a:pPr>
                      <a:r>
                        <a:rPr u="sng">
                          <a:solidFill>
                            <a:schemeClr val="hlink"/>
                          </a:solidFill>
                          <a:hlinkClick r:id="rId5" tooltip="https://pytorch.org/docs/stable/generated/torch.nn.Unflatten.html#torch.nn.Unflatten"/>
                        </a:rPr>
                        <a:t>torch.nn.Unflatten</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c>
                  <a:txBody>
                    <a:bodyPr/>
                    <a:p>
                      <a:pPr>
                        <a:defRPr/>
                      </a:pPr>
                      <a:r>
                        <a:rPr sz="1150" b="0" i="0" u="none">
                          <a:solidFill>
                            <a:srgbClr val="3C3C3C"/>
                          </a:solidFill>
                          <a:latin typeface="Arial"/>
                          <a:ea typeface="Arial"/>
                          <a:cs typeface="Arial"/>
                        </a:rPr>
                        <a:t>Unflattens a tensor dim expanding it to a desired shape.</a:t>
                      </a:r>
                      <a:endParaRPr/>
                    </a:p>
                  </a:txBody>
                  <a:tcPr marL="9522" marR="9522" marT="9522" marB="9522" anchor="t">
                    <a:lnL w="19048" algn="ctr">
                      <a:solidFill>
                        <a:srgbClr val="FFFFFF"/>
                      </a:solidFill>
                    </a:lnL>
                    <a:lnR w="19048" algn="ctr">
                      <a:solidFill>
                        <a:srgbClr val="FFFFFF"/>
                      </a:solidFill>
                    </a:lnR>
                    <a:lnT w="19048" algn="ctr">
                      <a:solidFill>
                        <a:srgbClr val="FFFFFF"/>
                      </a:solidFill>
                    </a:lnT>
                    <a:lnB w="19048" algn="ctr">
                      <a:solidFill>
                        <a:srgbClr val="FFFFFF"/>
                      </a:solidFill>
                    </a:lnB>
                    <a:solidFill>
                      <a:srgbClr val="FFFFFF"/>
                    </a:solidFill>
                  </a:tcPr>
                </a:tc>
              </a:tr>
            </a:tbl>
          </a:graphicData>
        </a:graphic>
      </p:graphicFrame>
      <p:sp>
        <p:nvSpPr>
          <p:cNvPr id="264657500" name=""/>
          <p:cNvSpPr/>
          <p:nvPr/>
        </p:nvSpPr>
        <p:spPr bwMode="auto">
          <a:xfrm flipH="0" flipV="0">
            <a:off x="399251" y="1949036"/>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310170963" name=""/>
          <p:cNvSpPr/>
          <p:nvPr/>
        </p:nvSpPr>
        <p:spPr bwMode="auto">
          <a:xfrm flipH="0" flipV="0">
            <a:off x="399251" y="2205851"/>
            <a:ext cx="163868"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11460789" name=""/>
          <p:cNvSpPr txBox="1"/>
          <p:nvPr/>
        </p:nvSpPr>
        <p:spPr bwMode="auto">
          <a:xfrm flipH="0" flipV="0">
            <a:off x="481186" y="3514620"/>
            <a:ext cx="10461126" cy="106715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400" u="sng">
                <a:hlinkClick r:id="rId6" tooltip="https://pytorch.org/docs/stable/nn.html#quantized-functions"/>
              </a:rPr>
              <a:t>Quantization</a:t>
            </a:r>
            <a:endParaRPr sz="2400"/>
          </a:p>
          <a:p>
            <a:pPr algn="l">
              <a:defRPr/>
            </a:pPr>
            <a:r>
              <a:rPr sz="2000"/>
              <a:t>The probability that you need it is low but I listed it here because we are working on it. </a:t>
            </a:r>
            <a:endParaRPr sz="2000"/>
          </a:p>
          <a:p>
            <a:pPr algn="l">
              <a:defRPr/>
            </a:pPr>
            <a:r>
              <a:rPr sz="2000" u="sng">
                <a:hlinkClick r:id="rId7" tooltip="https://pytorch.org/docs/stable/quantization.html#quantization-doc"/>
              </a:rPr>
              <a:t>And if I need to find the link… </a:t>
            </a:r>
            <a:endParaRPr sz="2000"/>
          </a:p>
        </p:txBody>
      </p:sp>
      <p:sp>
        <p:nvSpPr>
          <p:cNvPr id="477907295" name=""/>
          <p:cNvSpPr/>
          <p:nvPr/>
        </p:nvSpPr>
        <p:spPr bwMode="auto">
          <a:xfrm flipH="0" flipV="0">
            <a:off x="481186" y="5033500"/>
            <a:ext cx="11191545" cy="146340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1800" b="0" i="0" u="none" strike="noStrike" cap="none" spc="0">
                <a:solidFill>
                  <a:schemeClr val="tx1"/>
                </a:solidFill>
                <a:latin typeface="Arial"/>
                <a:ea typeface="Arial"/>
                <a:cs typeface="Arial"/>
              </a:rPr>
              <a:t>I will skip the following layer types (because you will not care about them):</a:t>
            </a:r>
            <a:br>
              <a:rPr/>
            </a:br>
            <a:r>
              <a:rPr u="sng">
                <a:hlinkClick r:id="rId8" tooltip="https://pytorch.org/docs/stable/nn.html#sparse-layers"/>
              </a:rPr>
              <a:t>Sparse Layers</a:t>
            </a:r>
            <a:br>
              <a:rPr/>
            </a:br>
            <a:r>
              <a:rPr u="sng">
                <a:hlinkClick r:id="rId9" tooltip="https://pytorch.org/docs/stable/nn.html#vision-layers"/>
              </a:rPr>
              <a:t>Vision Layers</a:t>
            </a:r>
            <a:br>
              <a:rPr/>
            </a:br>
            <a:r>
              <a:rPr u="sng">
                <a:hlinkClick r:id="rId9" tooltip="https://pytorch.org/docs/stable/nn.html#vision-layers"/>
              </a:rPr>
              <a:t>Shuffle Layers</a:t>
            </a:r>
            <a:br>
              <a:rPr/>
            </a:br>
            <a:r>
              <a:rPr u="sng">
                <a:hlinkClick r:id="rId10" tooltip="https://pytorch.org/docs/stable/nn.html#dataparallel-layers-multi-gpu-distributed"/>
              </a:rPr>
              <a:t>DataParallel Layers (multi-GPU, distributed)</a:t>
            </a:r>
            <a:endParaRPr/>
          </a:p>
        </p:txBody>
      </p:sp>
      <p:sp>
        <p:nvSpPr>
          <p:cNvPr id="167307182" name=""/>
          <p:cNvSpPr/>
          <p:nvPr/>
        </p:nvSpPr>
        <p:spPr bwMode="auto">
          <a:xfrm flipH="0" flipV="0">
            <a:off x="10587404" y="666491"/>
            <a:ext cx="163869" cy="153627"/>
          </a:xfrm>
          <a:prstGeom prst="ellipse">
            <a:avLst/>
          </a:prstGeom>
          <a:solidFill>
            <a:srgbClr val="FF0000"/>
          </a:solidFill>
          <a:ln w="1270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78321513" name=""/>
          <p:cNvSpPr txBox="1"/>
          <p:nvPr/>
        </p:nvSpPr>
        <p:spPr bwMode="auto">
          <a:xfrm flipH="0" flipV="0">
            <a:off x="10755630" y="555651"/>
            <a:ext cx="119387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relevant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12135917" name="Titel 1"/>
          <p:cNvSpPr>
            <a:spLocks noGrp="1"/>
          </p:cNvSpPr>
          <p:nvPr>
            <p:ph type="title"/>
          </p:nvPr>
        </p:nvSpPr>
        <p:spPr bwMode="auto">
          <a:xfrm>
            <a:off x="684570" y="365124"/>
            <a:ext cx="10515600" cy="1325562"/>
          </a:xfrm>
        </p:spPr>
        <p:txBody>
          <a:bodyPr/>
          <a:lstStyle/>
          <a:p>
            <a:pPr>
              <a:defRPr/>
            </a:pPr>
            <a:r>
              <a:rPr/>
              <a:t>Leaving the PyTorch zoo</a:t>
            </a:r>
            <a:endParaRPr/>
          </a:p>
        </p:txBody>
      </p:sp>
      <p:pic>
        <p:nvPicPr>
          <p:cNvPr id="1751675519" name=""/>
          <p:cNvPicPr>
            <a:picLocks noChangeAspect="1"/>
          </p:cNvPicPr>
          <p:nvPr/>
        </p:nvPicPr>
        <p:blipFill>
          <a:blip r:embed="rId3"/>
          <a:stretch/>
        </p:blipFill>
        <p:spPr bwMode="auto">
          <a:xfrm>
            <a:off x="7322983" y="1966451"/>
            <a:ext cx="4876799" cy="4876799"/>
          </a:xfrm>
          <a:prstGeom prst="rect">
            <a:avLst/>
          </a:prstGeom>
        </p:spPr>
      </p:pic>
      <p:sp>
        <p:nvSpPr>
          <p:cNvPr id="1338349693" name=""/>
          <p:cNvSpPr txBox="1"/>
          <p:nvPr/>
        </p:nvSpPr>
        <p:spPr bwMode="auto">
          <a:xfrm flipH="0" flipV="0">
            <a:off x="615564" y="2048387"/>
            <a:ext cx="6633372" cy="365796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b="0" i="0" u="none">
                <a:solidFill>
                  <a:schemeClr val="tx1"/>
                </a:solidFill>
                <a:latin typeface="Arial"/>
                <a:ea typeface="Arial"/>
                <a:cs typeface="Arial"/>
              </a:rPr>
              <a:t>It was fun exploring the world of PyTorch with you! As we leave the zoo, I hope you had a wild time learning about the different stops, from </a:t>
            </a:r>
            <a:r>
              <a:rPr sz="2200" b="1" i="0" u="none">
                <a:solidFill>
                  <a:schemeClr val="tx1"/>
                </a:solidFill>
                <a:latin typeface="Arial"/>
                <a:ea typeface="Arial"/>
                <a:cs typeface="Arial"/>
              </a:rPr>
              <a:t>torch.nn.Module</a:t>
            </a:r>
            <a:r>
              <a:rPr sz="2600" b="0" i="0" u="none">
                <a:solidFill>
                  <a:schemeClr val="tx1"/>
                </a:solidFill>
                <a:latin typeface="Arial"/>
                <a:ea typeface="Arial"/>
                <a:cs typeface="Arial"/>
              </a:rPr>
              <a:t> to various layers and modules.</a:t>
            </a:r>
            <a:endParaRPr sz="4800">
              <a:solidFill>
                <a:schemeClr val="tx1"/>
              </a:solidFill>
            </a:endParaRPr>
          </a:p>
          <a:p>
            <a:pPr>
              <a:defRPr/>
            </a:pPr>
            <a:r>
              <a:rPr sz="2600" b="0" i="0" u="none">
                <a:solidFill>
                  <a:schemeClr val="tx1"/>
                </a:solidFill>
                <a:latin typeface="Arial"/>
                <a:ea typeface="Arial"/>
                <a:cs typeface="Arial"/>
              </a:rPr>
              <a:t>Thanks for chatting with me! If you have any more questions or want to explore more topics, feel free to ask me anytime. Have a great day!</a:t>
            </a:r>
            <a:endParaRPr sz="4800">
              <a:solidFill>
                <a:schemeClr val="tx1"/>
              </a:solidFill>
            </a:endParaRPr>
          </a:p>
        </p:txBody>
      </p:sp>
      <p:sp>
        <p:nvSpPr>
          <p:cNvPr id="1736855424" name=""/>
          <p:cNvSpPr txBox="1"/>
          <p:nvPr/>
        </p:nvSpPr>
        <p:spPr bwMode="auto">
          <a:xfrm flipH="0" flipV="0">
            <a:off x="615564" y="1446702"/>
            <a:ext cx="2970040" cy="5185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800"/>
              <a:t>Our local AI says:</a:t>
            </a:r>
            <a:endParaRPr sz="2800"/>
          </a:p>
        </p:txBody>
      </p:sp>
      <p:sp>
        <p:nvSpPr>
          <p:cNvPr id="1315796726" name=""/>
          <p:cNvSpPr txBox="1"/>
          <p:nvPr/>
        </p:nvSpPr>
        <p:spPr bwMode="auto">
          <a:xfrm flipH="0" flipV="0">
            <a:off x="420967" y="5868628"/>
            <a:ext cx="6467972"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a:solidFill>
                  <a:srgbClr val="FF0000"/>
                </a:solidFill>
              </a:rPr>
              <a:t>Not so fast... Here the story really starts for us!</a:t>
            </a:r>
            <a:endParaRPr sz="2400">
              <a:solidFill>
                <a:srgbClr val="FF0000"/>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Office Theme">
  <a:themeElements>
    <a:clrScheme name="New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a:ea typeface="Arial"/>
        <a:cs typeface="Arial"/>
      </a:majorFont>
      <a:minorFont>
        <a:latin typeface="Arial"/>
        <a:ea typeface="Arial"/>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ONLYOFFICE/8.2.1.38</Application>
  <PresentationFormat>On-screen Show (4:3)</PresentationFormat>
  <Paragraphs>0</Paragraphs>
  <Slides>49</Slides>
  <Notes>49</Notes>
  <HiddenSlides>0</HiddenSlides>
  <MMClips>2</MMClips>
  <ScaleCrop>0</ScaleCrop>
  <HeadingPairs>
    <vt:vector size="4" baseType="variant">
      <vt:variant>
        <vt:lpstr>Theme</vt:lpstr>
      </vt:variant>
      <vt:variant>
        <vt:i4>1</vt:i4>
      </vt:variant>
      <vt:variant>
        <vt:lpstr>Slide Titles</vt:lpstr>
      </vt:variant>
      <vt:variant>
        <vt:i4>49</vt:i4>
      </vt:variant>
    </vt:vector>
  </HeadingPairs>
  <TitlesOfParts>
    <vt:vector size="50"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David Rotermund (davrot)</cp:lastModifiedBy>
  <cp:revision>10</cp:revision>
  <dcterms:created xsi:type="dcterms:W3CDTF">2012-12-03T06:56:55Z</dcterms:created>
  <dcterms:modified xsi:type="dcterms:W3CDTF">2025-04-06T22:19:44Z</dcterms:modified>
</cp:coreProperties>
</file>