
<file path=[Content_Types].xml><?xml version="1.0" encoding="utf-8"?>
<Types xmlns="http://schemas.openxmlformats.org/package/2006/content-types">
  <Default Extension="svg" ContentType="image/svg+xml"/>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100.xml" ContentType="application/vnd.openxmlformats-officedocument.presentationml.notesSlide+xml"/>
  <Override PartName="/ppt/notesSlides/notesSlide91.xml" ContentType="application/vnd.openxmlformats-officedocument.presentationml.notesSlide+xml"/>
  <Override PartName="/ppt/notesSlides/notesSlide88.xml" ContentType="application/vnd.openxmlformats-officedocument.presentationml.notesSlide+xml"/>
  <Override PartName="/ppt/notesSlides/notesSlide87.xml" ContentType="application/vnd.openxmlformats-officedocument.presentationml.notesSlide+xml"/>
  <Override PartName="/ppt/notesSlides/notesSlide86.xml" ContentType="application/vnd.openxmlformats-officedocument.presentationml.notesSlide+xml"/>
  <Override PartName="/ppt/notesSlides/notesSlide80.xml" ContentType="application/vnd.openxmlformats-officedocument.presentationml.notesSlide+xml"/>
  <Override PartName="/ppt/notesSlides/notesSlide75.xml" ContentType="application/vnd.openxmlformats-officedocument.presentationml.notesSlide+xml"/>
  <Override PartName="/ppt/notesSlides/notesSlide71.xml" ContentType="application/vnd.openxmlformats-officedocument.presentationml.notesSlide+xml"/>
  <Override PartName="/ppt/notesSlides/notesSlide70.xml" ContentType="application/vnd.openxmlformats-officedocument.presentationml.notesSlide+xml"/>
  <Override PartName="/ppt/notesSlides/notesSlide68.xml" ContentType="application/vnd.openxmlformats-officedocument.presentationml.notesSlide+xml"/>
  <Override PartName="/ppt/notesSlides/notesSlide63.xml" ContentType="application/vnd.openxmlformats-officedocument.presentationml.notesSlide+xml"/>
  <Override PartName="/ppt/notesSlides/notesSlide61.xml" ContentType="application/vnd.openxmlformats-officedocument.presentationml.notesSlide+xml"/>
  <Override PartName="/ppt/notesSlides/notesSlide60.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56.xml" ContentType="application/vnd.openxmlformats-officedocument.presentationml.notesSlide+xml"/>
  <Override PartName="/ppt/notesSlides/notesSlide54.xml" ContentType="application/vnd.openxmlformats-officedocument.presentationml.notesSlide+xml"/>
  <Override PartName="/ppt/notesSlides/notesSlide52.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44.xml" ContentType="application/vnd.openxmlformats-officedocument.presentationml.notesSlide+xml"/>
  <Override PartName="/ppt/notesSlides/notesSlide42.xml" ContentType="application/vnd.openxmlformats-officedocument.presentationml.notesSlide+xml"/>
  <Override PartName="/ppt/notesSlides/notesSlide40.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0.xml" ContentType="application/vnd.openxmlformats-officedocument.presentationml.notesSlide+xml"/>
  <Override PartName="/ppt/notesSlides/notesSlide27.xml" ContentType="application/vnd.openxmlformats-officedocument.presentationml.notesSlide+xml"/>
  <Override PartName="/ppt/notesSlides/notesSlide98.xml" ContentType="application/vnd.openxmlformats-officedocument.presentationml.notesSlide+xml"/>
  <Override PartName="/ppt/notesSlides/notesSlide26.xml" ContentType="application/vnd.openxmlformats-officedocument.presentationml.notesSlide+xml"/>
  <Override PartName="/ppt/notesSlides/notesSlide93.xml" ContentType="application/vnd.openxmlformats-officedocument.presentationml.notesSlide+xml"/>
  <Override PartName="/ppt/notesSlides/notesSlide25.xml" ContentType="application/vnd.openxmlformats-officedocument.presentationml.notesSlide+xml"/>
  <Override PartName="/ppt/notesSlides/notesSlide77.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9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48.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31.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s/slide99.xml" ContentType="application/vnd.openxmlformats-officedocument.presentationml.slide+xml"/>
  <Override PartName="/ppt/slides/slide97.xml" ContentType="application/vnd.openxmlformats-officedocument.presentationml.slide+xml"/>
  <Override PartName="/ppt/slides/slide96.xml" ContentType="application/vnd.openxmlformats-officedocument.presentationml.slide+xml"/>
  <Override PartName="/ppt/slides/slide92.xml" ContentType="application/vnd.openxmlformats-officedocument.presentationml.slide+xml"/>
  <Override PartName="/ppt/notesSlides/notesSlide73.xml" ContentType="application/vnd.openxmlformats-officedocument.presentationml.notesSlide+xml"/>
  <Override PartName="/ppt/slides/slide87.xml" ContentType="application/vnd.openxmlformats-officedocument.presentationml.slide+xml"/>
  <Override PartName="/ppt/slides/slide85.xml" ContentType="application/vnd.openxmlformats-officedocument.presentationml.slide+xml"/>
  <Override PartName="/ppt/slides/slide83.xml" ContentType="application/vnd.openxmlformats-officedocument.presentationml.slide+xml"/>
  <Override PartName="/ppt/notesSlides/notesSlide20.xml" ContentType="application/vnd.openxmlformats-officedocument.presentationml.notesSlide+xml"/>
  <Override PartName="/ppt/slides/slide81.xml" ContentType="application/vnd.openxmlformats-officedocument.presentationml.slide+xml"/>
  <Override PartName="/ppt/slides/slide95.xml" ContentType="application/vnd.openxmlformats-officedocument.presentationml.slide+xml"/>
  <Override PartName="/ppt/slides/slide90.xml" ContentType="application/vnd.openxmlformats-officedocument.presentationml.slide+xml"/>
  <Override PartName="/ppt/slides/slide80.xml" ContentType="application/vnd.openxmlformats-officedocument.presentationml.slide+xml"/>
  <Override PartName="/ppt/notesSlides/notesSlide74.xml" ContentType="application/vnd.openxmlformats-officedocument.presentationml.notesSlide+xml"/>
  <Override PartName="/ppt/notesSlides/notesSlide57.xml" ContentType="application/vnd.openxmlformats-officedocument.presentationml.notesSlide+xml"/>
  <Override PartName="/ppt/slides/slide79.xml" ContentType="application/vnd.openxmlformats-officedocument.presentationml.slide+xml"/>
  <Override PartName="/ppt/slides/slide77.xml" ContentType="application/vnd.openxmlformats-officedocument.presentationml.slide+xml"/>
  <Override PartName="/ppt/slides/slide75.xml" ContentType="application/vnd.openxmlformats-officedocument.presentationml.slide+xml"/>
  <Override PartName="/ppt/notesSlides/notesSlide53.xml" ContentType="application/vnd.openxmlformats-officedocument.presentationml.notes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notesSlides/notesSlide99.xml" ContentType="application/vnd.openxmlformats-officedocument.presentationml.notesSlide+xml"/>
  <Override PartName="/ppt/notesSlides/notesSlide29.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notesSlides/notesSlide45.xml" ContentType="application/vnd.openxmlformats-officedocument.presentationml.notesSlide+xml"/>
  <Override PartName="/ppt/slides/slide66.xml" ContentType="application/vnd.openxmlformats-officedocument.presentationml.slide+xml"/>
  <Override PartName="/ppt/notesSlides/notesSlide72.xml" ContentType="application/vnd.openxmlformats-officedocument.presentationml.notesSlide+xml"/>
  <Override PartName="/ppt/slides/slide65.xml" ContentType="application/vnd.openxmlformats-officedocument.presentationml.slide+xml"/>
  <Override PartName="/ppt/notesSlides/notesSlide7.xml" ContentType="application/vnd.openxmlformats-officedocument.presentationml.notesSlide+xml"/>
  <Override PartName="/ppt/slides/slide68.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93.xml" ContentType="application/vnd.openxmlformats-officedocument.presentationml.slide+xml"/>
  <Override PartName="/ppt/slides/slide61.xml" ContentType="application/vnd.openxmlformats-officedocument.presentationml.slide+xml"/>
  <Override PartName="/ppt/notesSlides/notesSlide85.xml" ContentType="application/vnd.openxmlformats-officedocument.presentationml.notesSlide+xml"/>
  <Override PartName="/ppt/slides/slide89.xml" ContentType="application/vnd.openxmlformats-officedocument.presentationml.slide+xml"/>
  <Override PartName="/ppt/slides/slide59.xml" ContentType="application/vnd.openxmlformats-officedocument.presentationml.slide+xml"/>
  <Override PartName="/ppt/slides/slide56.xml" ContentType="application/vnd.openxmlformats-officedocument.presentationml.slide+xml"/>
  <Override PartName="/ppt/slides/slide74.xml" ContentType="application/vnd.openxmlformats-officedocument.presentationml.slide+xml"/>
  <Override PartName="/ppt/slides/slide55.xml" ContentType="application/vnd.openxmlformats-officedocument.presentationml.slide+xml"/>
  <Override PartName="/ppt/notesSlides/notesSlide69.xml" ContentType="application/vnd.openxmlformats-officedocument.presentationml.notesSlide+xml"/>
  <Override PartName="/ppt/slides/slide52.xml" ContentType="application/vnd.openxmlformats-officedocument.presentationml.slide+xml"/>
  <Override PartName="/ppt/slides/slide98.xml" ContentType="application/vnd.openxmlformats-officedocument.presentationml.slide+xml"/>
  <Override PartName="/ppt/slides/slide50.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notesSlides/notesSlide82.xml" ContentType="application/vnd.openxmlformats-officedocument.presentationml.notesSlide+xml"/>
  <Override PartName="/ppt/notesSlides/notesSlide76.xml" ContentType="application/vnd.openxmlformats-officedocument.presentationml.notesSlide+xml"/>
  <Override PartName="/ppt/slides/slide45.xml" ContentType="application/vnd.openxmlformats-officedocument.presentationml.slide+xml"/>
  <Override PartName="/ppt/slides/slide82.xml" ContentType="application/vnd.openxmlformats-officedocument.presentationml.slide+xml"/>
  <Override PartName="/ppt/slides/slide43.xml" ContentType="application/vnd.openxmlformats-officedocument.presentationml.slide+xml"/>
  <Override PartName="/ppt/notesSlides/notesSlide78.xml" ContentType="application/vnd.openxmlformats-officedocument.presentationml.notesSlide+xml"/>
  <Override PartName="/ppt/slides/slide37.xml" ContentType="application/vnd.openxmlformats-officedocument.presentationml.slide+xml"/>
  <Override PartName="/ppt/notesSlides/notesSlide46.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s/slide36.xml" ContentType="application/vnd.openxmlformats-officedocument.presentationml.slide+xml"/>
  <Override PartName="/ppt/notesSlides/notesSlide79.xml" ContentType="application/vnd.openxmlformats-officedocument.presentationml.notesSlide+xml"/>
  <Override PartName="/ppt/slides/slide62.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notesSlides/notesSlide65.xml" ContentType="application/vnd.openxmlformats-officedocument.presentationml.notesSlide+xml"/>
  <Override PartName="/ppt/slides/slide23.xml" ContentType="application/vnd.openxmlformats-officedocument.presentationml.slide+xml"/>
  <Override PartName="/ppt/slides/slide84.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notesSlides/notesSlide3.xml" ContentType="application/vnd.openxmlformats-officedocument.presentationml.notesSlide+xml"/>
  <Override PartName="/ppt/slides/slide18.xml" ContentType="application/vnd.openxmlformats-officedocument.presentationml.slide+xml"/>
  <Override PartName="/ppt/notesSlides/notesSlide19.xml" ContentType="application/vnd.openxmlformats-officedocument.presentationml.notesSlide+xml"/>
  <Override PartName="/ppt/slides/slide42.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notesSlides/notesSlide64.xml" ContentType="application/vnd.openxmlformats-officedocument.presentationml.notesSlide+xml"/>
  <Override PartName="/ppt/slides/slide11.xml" ContentType="application/vnd.openxmlformats-officedocument.presentationml.slide+xml"/>
  <Override PartName="/ppt/notesSlides/notesSlide89.xml" ContentType="application/vnd.openxmlformats-officedocument.presentationml.notesSlide+xml"/>
  <Override PartName="/ppt/slides/slide10.xml" ContentType="application/vnd.openxmlformats-officedocument.presentationml.slide+xml"/>
  <Override PartName="/ppt/notesSlides/notesSlide92.xml" ContentType="application/vnd.openxmlformats-officedocument.presentationml.notesSlide+xml"/>
  <Override PartName="/ppt/notesSlides/notesSlide35.xml" ContentType="application/vnd.openxmlformats-officedocument.presentationml.notesSlide+xml"/>
  <Override PartName="/ppt/slides/slide21.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57.xml" ContentType="application/vnd.openxmlformats-officedocument.presentationml.slide+xml"/>
  <Override PartName="/ppt/slides/slide44.xml" ContentType="application/vnd.openxmlformats-officedocument.presentationml.slide+xml"/>
  <Override PartName="/ppt/slides/slide94.xml" ContentType="application/vnd.openxmlformats-officedocument.presentationml.slide+xml"/>
  <Override PartName="/ppt/slides/slide6.xml" ContentType="application/vnd.openxmlformats-officedocument.presentationml.slide+xml"/>
  <Override PartName="/ppt/slides/slide33.xml" ContentType="application/vnd.openxmlformats-officedocument.presentationml.slide+xml"/>
  <Override PartName="/ppt/slides/slide100.xml" ContentType="application/vnd.openxmlformats-officedocument.presentationml.slide+xml"/>
  <Override PartName="/ppt/slides/slide8.xml" ContentType="application/vnd.openxmlformats-officedocument.presentationml.slide+xml"/>
  <Override PartName="/ppt/slides/slide35.xml" ContentType="application/vnd.openxmlformats-officedocument.presentationml.slide+xml"/>
  <Override PartName="/ppt/slideLayouts/slideLayout9.xml" ContentType="application/vnd.openxmlformats-officedocument.presentationml.slideLayout+xml"/>
  <Override PartName="/ppt/notesSlides/notesSlide66.xml" ContentType="application/vnd.openxmlformats-officedocument.presentationml.notesSlide+xml"/>
  <Override PartName="/ppt/slides/slide1.xml" ContentType="application/vnd.openxmlformats-officedocument.presentationml.slide+xml"/>
  <Override PartName="/ppt/notesSlides/notesSlide41.xml" ContentType="application/vnd.openxmlformats-officedocument.presentationml.notesSlide+xml"/>
  <Override PartName="/ppt/slides/slide26.xml" ContentType="application/vnd.openxmlformats-officedocument.presentationml.slide+xml"/>
  <Override PartName="/ppt/notesSlides/notesSlide39.xml" ContentType="application/vnd.openxmlformats-officedocument.presentationml.notesSlide+xml"/>
  <Override PartName="/ppt/slideLayouts/slideLayout8.xml" ContentType="application/vnd.openxmlformats-officedocument.presentationml.slideLayout+xml"/>
  <Override PartName="/ppt/slides/slide27.xml" ContentType="application/vnd.openxmlformats-officedocument.presentationml.slide+xml"/>
  <Override PartName="/ppt/slides/slide48.xml" ContentType="application/vnd.openxmlformats-officedocument.presentationml.slide+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9.xml" ContentType="application/vnd.openxmlformats-officedocument.presentationml.slide+xml"/>
  <Override PartName="/ppt/notesSlides/notesSlide97.xml" ContentType="application/vnd.openxmlformats-officedocument.presentationml.notesSlide+xml"/>
  <Override PartName="/ppt/slides/slide76.xml" ContentType="application/vnd.openxmlformats-officedocument.presentationml.slide+xml"/>
  <Override PartName="/ppt/notesSlides/notesSlide47.xml" ContentType="application/vnd.openxmlformats-officedocument.presentationml.notesSlide+xml"/>
  <Override PartName="/ppt/slideLayouts/slideLayout2.xml" ContentType="application/vnd.openxmlformats-officedocument.presentationml.slideLayout+xml"/>
  <Override PartName="/ppt/slides/slide5.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15.xml" ContentType="application/vnd.openxmlformats-officedocument.presentationml.slide+xml"/>
  <Override PartName="/ppt/notesSlides/notesSlide43.xml" ContentType="application/vnd.openxmlformats-officedocument.presentationml.notesSlide+xml"/>
  <Override PartName="/ppt/notesMasters/notesMaster1.xml" ContentType="application/vnd.openxmlformats-officedocument.presentationml.notesMaster+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s/slide40.xml" ContentType="application/vnd.openxmlformats-officedocument.presentationml.slide+xml"/>
  <Override PartName="/ppt/slides/slide14.xml" ContentType="application/vnd.openxmlformats-officedocument.presentationml.slide+xml"/>
  <Override PartName="/ppt/notesSlides/notesSlide81.xml" ContentType="application/vnd.openxmlformats-officedocument.presentationml.notesSlide+xml"/>
  <Override PartName="/ppt/slides/slide91.xml" ContentType="application/vnd.openxmlformats-officedocument.presentationml.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theme/theme2.xml" ContentType="application/vnd.openxmlformats-officedocument.theme+xml"/>
  <Override PartName="/ppt/notesSlides/notesSlide62.xml" ContentType="application/vnd.openxmlformats-officedocument.presentationml.notesSlide+xml"/>
  <Override PartName="/ppt/slides/slide24.xml" ContentType="application/vnd.openxmlformats-officedocument.presentationml.slide+xml"/>
  <Override PartName="/ppt/slides/slide73.xml" ContentType="application/vnd.openxmlformats-officedocument.presentationml.slide+xml"/>
  <Override PartName="/ppt/slides/slide78.xml" ContentType="application/vnd.openxmlformats-officedocument.presentationml.slide+xml"/>
  <Override PartName="/ppt/slideLayouts/slideLayout11.xml" ContentType="application/vnd.openxmlformats-officedocument.presentationml.slideLayout+xml"/>
  <Override PartName="/ppt/notesSlides/notesSlide84.xml" ContentType="application/vnd.openxmlformats-officedocument.presentationml.notesSlide+xml"/>
  <Override PartName="/ppt/tableStyles.xml" ContentType="application/vnd.openxmlformats-officedocument.presentationml.tableStyles+xml"/>
  <Override PartName="/ppt/slides/slide28.xml" ContentType="application/vnd.openxmlformats-officedocument.presentationml.slide+xml"/>
  <Override PartName="/ppt/slides/slide53.xml" ContentType="application/vnd.openxmlformats-officedocument.presentationml.slide+xml"/>
  <Override PartName="/ppt/notesSlides/notesSlide94.xml" ContentType="application/vnd.openxmlformats-officedocument.presentationml.notesSlide+xml"/>
  <Override PartName="/ppt/theme/theme1.xml" ContentType="application/vnd.openxmlformats-officedocument.theme+xml"/>
  <Override PartName="/ppt/slideLayouts/slideLayout1.xml" ContentType="application/vnd.openxmlformats-officedocument.presentationml.slideLayout+xml"/>
  <Override PartName="/ppt/slides/slide41.xml" ContentType="application/vnd.openxmlformats-officedocument.presentationml.slide+xml"/>
  <Override PartName="/ppt/notesSlides/notesSlide83.xml" ContentType="application/vnd.openxmlformats-officedocument.presentationml.notesSlide+xml"/>
  <Override PartName="/ppt/slides/slide16.xml" ContentType="application/vnd.openxmlformats-officedocument.presentationml.slide+xml"/>
  <Override PartName="/ppt/slides/slide60.xml" ContentType="application/vnd.openxmlformats-officedocument.presentationml.slide+xml"/>
  <Override PartName="/ppt/notesSlides/notesSlide90.xml" ContentType="application/vnd.openxmlformats-officedocument.presentationml.notesSlide+xml"/>
  <Override PartName="/ppt/slides/slide2.xml" ContentType="application/vnd.openxmlformats-officedocument.presentationml.slide+xml"/>
  <Override PartName="/ppt/slides/slide86.xml" ContentType="application/vnd.openxmlformats-officedocument.presentationml.slide+xml"/>
  <Override PartName="/ppt/slides/slide39.xml" ContentType="application/vnd.openxmlformats-officedocument.presentationml.slide+xml"/>
  <Override PartName="/ppt/slides/slide58.xml" ContentType="application/vnd.openxmlformats-officedocument.presentationml.slide+xml"/>
  <Override PartName="/ppt/viewProps.xml" ContentType="application/vnd.openxmlformats-officedocument.presentationml.viewProps+xml"/>
  <Override PartName="/ppt/notesSlides/notesSlide96.xml" ContentType="application/vnd.openxmlformats-officedocument.presentationml.notesSlide+xml"/>
  <Override PartName="/ppt/notesSlides/notesSlide55.xml" ContentType="application/vnd.openxmlformats-officedocument.presentationml.notesSlide+xml"/>
  <Override PartName="/ppt/slides/slide38.xml" ContentType="application/vnd.openxmlformats-officedocument.presentationml.slide+xml"/>
  <Override PartName="/ppt/slideLayouts/slideLayout6.xml" ContentType="application/vnd.openxmlformats-officedocument.presentationml.slideLayout+xml"/>
  <Override PartName="/ppt/slides/slide88.xml" ContentType="application/vnd.openxmlformats-officedocument.presentationml.slide+xml"/>
  <Override PartName="/ppt/presProps.xml" ContentType="application/vnd.openxmlformats-officedocument.presentationml.presProps+xml"/>
  <Override PartName="/ppt/slides/slide49.xml" ContentType="application/vnd.openxmlformats-officedocument.presentationml.slide+xml"/>
  <Override PartName="/ppt/notesSlides/notesSlide12.xml" ContentType="application/vnd.openxmlformats-officedocument.presentationml.notesSlide+xml"/>
  <Override PartName="/ppt/slides/slide34.xml" ContentType="application/vnd.openxmlformats-officedocument.presentationml.slide+xml"/>
  <Override PartName="/ppt/notesSlides/notesSlide22.xml" ContentType="application/vnd.openxmlformats-officedocument.presentationml.notesSlide+xml"/>
  <Override PartName="/ppt/slideLayouts/slideLayout5.xml" ContentType="application/vnd.openxmlformats-officedocument.presentationml.slideLayout+xml"/>
  <Override PartName="/ppt/slides/slide54.xml" ContentType="application/vnd.openxmlformats-officedocument.presentationml.slid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10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Lst>
  <p:sldSz cx="12192000" cy="6858000"/>
  <p:notesSz cx="6858000" cy="9144000"/>
  <p:defaultTextStyle>
    <a:defPPr>
      <a:defRPr lang="en-GB"/>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378" y="90"/>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slide" Target="slides/slide93.xml"/><Relationship Id="rId97" Type="http://schemas.openxmlformats.org/officeDocument/2006/relationships/slide" Target="slides/slide94.xml"/><Relationship Id="rId98" Type="http://schemas.openxmlformats.org/officeDocument/2006/relationships/slide" Target="slides/slide95.xml"/><Relationship Id="rId99" Type="http://schemas.openxmlformats.org/officeDocument/2006/relationships/slide" Target="slides/slide96.xml"/><Relationship Id="rId100" Type="http://schemas.openxmlformats.org/officeDocument/2006/relationships/slide" Target="slides/slide97.xml"/><Relationship Id="rId101" Type="http://schemas.openxmlformats.org/officeDocument/2006/relationships/slide" Target="slides/slide98.xml"/><Relationship Id="rId102" Type="http://schemas.openxmlformats.org/officeDocument/2006/relationships/slide" Target="slides/slide99.xml"/><Relationship Id="rId103" Type="http://schemas.openxmlformats.org/officeDocument/2006/relationships/slide" Target="slides/slide100.xml"/><Relationship Id="rId104" Type="http://schemas.openxmlformats.org/officeDocument/2006/relationships/notesMaster" Target="notesMasters/notesMaster1.xml"/><Relationship Id="rId105" Type="http://schemas.openxmlformats.org/officeDocument/2006/relationships/presProps" Target="presProps.xml" /><Relationship Id="rId106" Type="http://schemas.openxmlformats.org/officeDocument/2006/relationships/tableStyles" Target="tableStyles.xml" /><Relationship Id="rId10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Platzhalter für Überschrift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632E96E-41F7-40C5-8419-297958CC00FA}" type="datetimeFigureOut">
              <a:rPr lang="de-DE"/>
              <a:t>10/30/2013</a:t>
            </a:fld>
            <a:endParaRPr lang="de-DE"/>
          </a:p>
        </p:txBody>
      </p:sp>
      <p:sp>
        <p:nvSpPr>
          <p:cNvPr id="4" name="Platzhalter für Folienbilder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Platzhalter für Notizen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2E6999B8-B6B4-4561-A3CD-BBCDAB9FC9D9}"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Platzhalter für Folienbild 1"/>
          <p:cNvSpPr>
            <a:spLocks noChangeAspect="1" noGrp="1" noRot="1"/>
          </p:cNvSpPr>
          <p:nvPr>
            <p:ph type="sldImg"/>
          </p:nvPr>
        </p:nvSpPr>
        <p:spPr bwMode="auto">
          <a:xfrm>
            <a:off x="685800" y="1143000"/>
            <a:ext cx="5486400" cy="3086100"/>
          </a:xfrm>
        </p:spPr>
      </p:sp>
      <p:sp>
        <p:nvSpPr>
          <p:cNvPr id="3" name="Platzhalter für Notizen 2"/>
          <p:cNvSpPr>
            <a:spLocks noGrp="1"/>
          </p:cNvSpPr>
          <p:nvPr>
            <p:ph type="body" idx="1"/>
          </p:nvPr>
        </p:nvSpPr>
        <p:spPr bwMode="auto"/>
        <p:txBody>
          <a:bodyPr/>
          <a:lstStyle/>
          <a:p>
            <a:pPr>
              <a:defRPr/>
            </a:pPr>
            <a:endParaRPr lang="de-DE">
              <a:latin typeface="Arial"/>
              <a:cs typeface="Arial"/>
            </a:endParaRPr>
          </a:p>
        </p:txBody>
      </p:sp>
      <p:sp>
        <p:nvSpPr>
          <p:cNvPr id="4" name="Foliennummernplatzhalter 3"/>
          <p:cNvSpPr>
            <a:spLocks noGrp="1"/>
          </p:cNvSpPr>
          <p:nvPr>
            <p:ph type="sldNum" sz="quarter" idx="10"/>
          </p:nvPr>
        </p:nvSpPr>
        <p:spPr bwMode="auto"/>
        <p:txBody>
          <a:bodyPr/>
          <a:lstStyle/>
          <a:p>
            <a:pPr>
              <a:defRPr/>
            </a:pPr>
            <a:fld id="{2E6999B8-B6B4-4561-A3CD-BBCDAB9FC9D9}" type="slidenum">
              <a:rPr lang="de-DE"/>
              <a:t>1</a:t>
            </a:fld>
            <a:endParaRPr lang="de-DE"/>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77D0B62-FE9E-B9F6-F3F4-A583AA65537A}" type="slidenum">
              <a:rPr/>
              <a:t/>
            </a:fld>
            <a:endParaRPr/>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570CCAD-D13F-8E42-EE54-DE593E8DDD89}" type="slidenum">
              <a:rPr/>
              <a:t/>
            </a:fld>
            <a:endParaRPr/>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38933698" name="Slide Image Placeholder 1"/>
          <p:cNvSpPr>
            <a:spLocks noChangeAspect="1" noGrp="1" noRot="1"/>
          </p:cNvSpPr>
          <p:nvPr>
            <p:ph type="sldImg"/>
          </p:nvPr>
        </p:nvSpPr>
        <p:spPr bwMode="auto"/>
      </p:sp>
      <p:sp>
        <p:nvSpPr>
          <p:cNvPr id="1351896764" name="Notes Placeholder 2"/>
          <p:cNvSpPr>
            <a:spLocks noGrp="1"/>
          </p:cNvSpPr>
          <p:nvPr>
            <p:ph type="body" idx="1"/>
          </p:nvPr>
        </p:nvSpPr>
        <p:spPr bwMode="auto"/>
        <p:txBody>
          <a:bodyPr/>
          <a:lstStyle/>
          <a:p>
            <a:pPr>
              <a:defRPr/>
            </a:pPr>
            <a:endParaRPr/>
          </a:p>
        </p:txBody>
      </p:sp>
      <p:sp>
        <p:nvSpPr>
          <p:cNvPr id="1833723214" name="Slide Number Placeholder 3"/>
          <p:cNvSpPr>
            <a:spLocks noGrp="1"/>
          </p:cNvSpPr>
          <p:nvPr>
            <p:ph type="sldNum" sz="quarter" idx="10"/>
          </p:nvPr>
        </p:nvSpPr>
        <p:spPr bwMode="auto"/>
        <p:txBody>
          <a:bodyPr/>
          <a:lstStyle/>
          <a:p>
            <a:pPr>
              <a:defRPr/>
            </a:pPr>
            <a:fld id="{ADEE7116-C4DF-F603-0C1F-0778E3A17265}" type="slidenum">
              <a:rPr/>
              <a:t/>
            </a:fld>
            <a:endParaRPr/>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3DBFFA3-3C51-06B3-B84B-83E9952D023C}" type="slidenum">
              <a:rPr/>
              <a:t/>
            </a:fld>
            <a:endParaRPr/>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71850697" name="Slide Image Placeholder 1"/>
          <p:cNvSpPr>
            <a:spLocks noChangeAspect="1" noGrp="1" noRot="1"/>
          </p:cNvSpPr>
          <p:nvPr>
            <p:ph type="sldImg"/>
          </p:nvPr>
        </p:nvSpPr>
        <p:spPr bwMode="auto"/>
      </p:sp>
      <p:sp>
        <p:nvSpPr>
          <p:cNvPr id="2008222114" name="Notes Placeholder 2"/>
          <p:cNvSpPr>
            <a:spLocks noGrp="1"/>
          </p:cNvSpPr>
          <p:nvPr>
            <p:ph type="body" idx="1"/>
          </p:nvPr>
        </p:nvSpPr>
        <p:spPr bwMode="auto"/>
        <p:txBody>
          <a:bodyPr/>
          <a:lstStyle/>
          <a:p>
            <a:pPr>
              <a:defRPr/>
            </a:pPr>
            <a:endParaRPr/>
          </a:p>
        </p:txBody>
      </p:sp>
      <p:sp>
        <p:nvSpPr>
          <p:cNvPr id="180467274" name="Slide Number Placeholder 3"/>
          <p:cNvSpPr>
            <a:spLocks noGrp="1"/>
          </p:cNvSpPr>
          <p:nvPr>
            <p:ph type="sldNum" sz="quarter" idx="10"/>
          </p:nvPr>
        </p:nvSpPr>
        <p:spPr bwMode="auto"/>
        <p:txBody>
          <a:bodyPr/>
          <a:lstStyle/>
          <a:p>
            <a:pPr>
              <a:defRPr/>
            </a:pPr>
            <a:fld id="{552120EE-C622-C76F-302B-0291E6350DE6}" type="slidenum">
              <a:rPr/>
              <a:t/>
            </a:fld>
            <a:endParaRPr/>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29BD552-1583-29E3-8476-8F71D9995334}" type="slidenum">
              <a:rPr/>
              <a:t/>
            </a:fld>
            <a:endParaRPr/>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9E45F60-DB09-2AE2-21D4-9542114A91F2}" type="slidenum">
              <a:rPr/>
              <a:t/>
            </a:fld>
            <a:endParaRPr/>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842DB96-10F5-B532-A5CB-AEDCE2B0D61B}" type="slidenum">
              <a:rPr/>
              <a:t/>
            </a:fld>
            <a:endParaRPr/>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04281725" name="Slide Image Placeholder 1"/>
          <p:cNvSpPr>
            <a:spLocks noChangeAspect="1" noGrp="1" noRot="1"/>
          </p:cNvSpPr>
          <p:nvPr>
            <p:ph type="sldImg"/>
          </p:nvPr>
        </p:nvSpPr>
        <p:spPr bwMode="auto"/>
      </p:sp>
      <p:sp>
        <p:nvSpPr>
          <p:cNvPr id="2022345835" name="Notes Placeholder 2"/>
          <p:cNvSpPr>
            <a:spLocks noGrp="1"/>
          </p:cNvSpPr>
          <p:nvPr>
            <p:ph type="body" idx="1"/>
          </p:nvPr>
        </p:nvSpPr>
        <p:spPr bwMode="auto"/>
        <p:txBody>
          <a:bodyPr/>
          <a:lstStyle/>
          <a:p>
            <a:pPr>
              <a:defRPr/>
            </a:pPr>
            <a:endParaRPr/>
          </a:p>
        </p:txBody>
      </p:sp>
      <p:sp>
        <p:nvSpPr>
          <p:cNvPr id="241007110" name="Slide Number Placeholder 3"/>
          <p:cNvSpPr>
            <a:spLocks noGrp="1"/>
          </p:cNvSpPr>
          <p:nvPr>
            <p:ph type="sldNum" sz="quarter" idx="10"/>
          </p:nvPr>
        </p:nvSpPr>
        <p:spPr bwMode="auto"/>
        <p:txBody>
          <a:bodyPr/>
          <a:lstStyle/>
          <a:p>
            <a:pPr>
              <a:defRPr/>
            </a:pPr>
            <a:fld id="{BD6D6ECE-31A5-1230-8020-85E9BECB7593}" type="slidenum">
              <a:rPr/>
              <a:t/>
            </a:fld>
            <a:endParaRPr/>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6DDBCA8-5DAA-51C8-8CC1-A58ECEB3C848}" type="slidenum">
              <a:rPr/>
              <a:t/>
            </a:fld>
            <a:endParaRPr/>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B67B020-DA87-CB1C-A96F-B6CEB936735E}" type="slidenum">
              <a:rPr/>
              <a:t/>
            </a:fld>
            <a:endParaRPr/>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8EDFFAA-43D1-FFD7-959B-FC7B21A30996}" type="slidenum">
              <a:rPr/>
              <a:t/>
            </a:fld>
            <a:endParaRPr/>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5770258" name="Slide Image Placeholder 1"/>
          <p:cNvSpPr>
            <a:spLocks noChangeAspect="1" noGrp="1" noRot="1"/>
          </p:cNvSpPr>
          <p:nvPr>
            <p:ph type="sldImg"/>
          </p:nvPr>
        </p:nvSpPr>
        <p:spPr bwMode="auto"/>
      </p:sp>
      <p:sp>
        <p:nvSpPr>
          <p:cNvPr id="493126314" name="Notes Placeholder 2"/>
          <p:cNvSpPr>
            <a:spLocks noGrp="1"/>
          </p:cNvSpPr>
          <p:nvPr>
            <p:ph type="body" idx="1"/>
          </p:nvPr>
        </p:nvSpPr>
        <p:spPr bwMode="auto"/>
        <p:txBody>
          <a:bodyPr/>
          <a:lstStyle/>
          <a:p>
            <a:pPr>
              <a:defRPr/>
            </a:pPr>
            <a:endParaRPr/>
          </a:p>
        </p:txBody>
      </p:sp>
      <p:sp>
        <p:nvSpPr>
          <p:cNvPr id="1141233638" name="Slide Number Placeholder 3"/>
          <p:cNvSpPr>
            <a:spLocks noGrp="1"/>
          </p:cNvSpPr>
          <p:nvPr>
            <p:ph type="sldNum" sz="quarter" idx="10"/>
          </p:nvPr>
        </p:nvSpPr>
        <p:spPr bwMode="auto"/>
        <p:txBody>
          <a:bodyPr/>
          <a:lstStyle/>
          <a:p>
            <a:pPr>
              <a:defRPr/>
            </a:pPr>
            <a:fld id="{7ADFA654-ECB0-ED6C-E09A-DBA0B3BB1C5B}" type="slidenum">
              <a:rPr/>
              <a:t/>
            </a:fld>
            <a:endParaRPr/>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91334467" name="Slide Image Placeholder 1"/>
          <p:cNvSpPr>
            <a:spLocks noChangeAspect="1" noGrp="1" noRot="1"/>
          </p:cNvSpPr>
          <p:nvPr>
            <p:ph type="sldImg"/>
          </p:nvPr>
        </p:nvSpPr>
        <p:spPr bwMode="auto"/>
      </p:sp>
      <p:sp>
        <p:nvSpPr>
          <p:cNvPr id="1485150593" name="Notes Placeholder 2"/>
          <p:cNvSpPr>
            <a:spLocks noGrp="1"/>
          </p:cNvSpPr>
          <p:nvPr>
            <p:ph type="body" idx="1"/>
          </p:nvPr>
        </p:nvSpPr>
        <p:spPr bwMode="auto"/>
        <p:txBody>
          <a:bodyPr/>
          <a:lstStyle/>
          <a:p>
            <a:pPr>
              <a:defRPr/>
            </a:pPr>
            <a:endParaRPr/>
          </a:p>
        </p:txBody>
      </p:sp>
      <p:sp>
        <p:nvSpPr>
          <p:cNvPr id="1960118705" name="Slide Number Placeholder 3"/>
          <p:cNvSpPr>
            <a:spLocks noGrp="1"/>
          </p:cNvSpPr>
          <p:nvPr>
            <p:ph type="sldNum" sz="quarter" idx="10"/>
          </p:nvPr>
        </p:nvSpPr>
        <p:spPr bwMode="auto"/>
        <p:txBody>
          <a:bodyPr/>
          <a:lstStyle/>
          <a:p>
            <a:pPr>
              <a:defRPr/>
            </a:pPr>
            <a:fld id="{36407119-4392-DE29-A807-E73E137A5243}" type="slidenum">
              <a:rPr/>
              <a:t/>
            </a:fld>
            <a:endParaRPr/>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58704076" name="Slide Image Placeholder 1"/>
          <p:cNvSpPr>
            <a:spLocks noChangeAspect="1" noGrp="1" noRot="1"/>
          </p:cNvSpPr>
          <p:nvPr>
            <p:ph type="sldImg"/>
          </p:nvPr>
        </p:nvSpPr>
        <p:spPr bwMode="auto"/>
      </p:sp>
      <p:sp>
        <p:nvSpPr>
          <p:cNvPr id="1931124059" name="Notes Placeholder 2"/>
          <p:cNvSpPr>
            <a:spLocks noGrp="1"/>
          </p:cNvSpPr>
          <p:nvPr>
            <p:ph type="body" idx="1"/>
          </p:nvPr>
        </p:nvSpPr>
        <p:spPr bwMode="auto"/>
        <p:txBody>
          <a:bodyPr/>
          <a:lstStyle/>
          <a:p>
            <a:pPr>
              <a:defRPr/>
            </a:pPr>
            <a:endParaRPr/>
          </a:p>
        </p:txBody>
      </p:sp>
      <p:sp>
        <p:nvSpPr>
          <p:cNvPr id="163051245" name="Slide Number Placeholder 3"/>
          <p:cNvSpPr>
            <a:spLocks noGrp="1"/>
          </p:cNvSpPr>
          <p:nvPr>
            <p:ph type="sldNum" sz="quarter" idx="10"/>
          </p:nvPr>
        </p:nvSpPr>
        <p:spPr bwMode="auto"/>
        <p:txBody>
          <a:bodyPr/>
          <a:lstStyle/>
          <a:p>
            <a:pPr>
              <a:defRPr/>
            </a:pPr>
            <a:fld id="{80B8E64E-20AA-FD6D-6489-856E83E7698F}" type="slidenum">
              <a:rPr/>
              <a:t/>
            </a:fld>
            <a:endParaRPr/>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EA8A211-DFD3-7F85-089A-5A272B3E5B81}" type="slidenum">
              <a:rPr/>
              <a:t/>
            </a:fld>
            <a:endParaRPr/>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C56BA4F-632E-CD30-8C09-9E09F9A522F3}" type="slidenum">
              <a:rPr/>
              <a:t/>
            </a:fld>
            <a:endParaRPr/>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71582BE-51A8-E192-4627-7C9A1121F841}" type="slidenum">
              <a:rPr/>
              <a:t/>
            </a:fld>
            <a:endParaRPr/>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4854278-C245-EFD0-B86D-791B03A40FB8}" type="slidenum">
              <a:rPr/>
              <a:t/>
            </a:fld>
            <a:endParaRPr/>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DF6A5BA-1244-C4AE-8B38-FB21D4BA1272}" type="slidenum">
              <a:rPr/>
              <a:t/>
            </a:fld>
            <a:endParaRPr/>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FC9D5B2-F121-1E50-BDE3-7EB15647F1E4}" type="slidenum">
              <a:rPr/>
              <a:t/>
            </a:fld>
            <a:endParaRPr/>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29346B1-33C6-39F7-C704-6BB1893B24B0}" type="slidenum">
              <a:rPr/>
              <a:t/>
            </a:fld>
            <a:endParaRPr/>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E52D9C3-1180-1A10-12A8-CAB1837BC89A}" type="slidenum">
              <a:rPr/>
              <a:t/>
            </a:fld>
            <a:endParaRPr/>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4A0B792-91FA-089D-8A95-6606DDDCBAD2}" type="slidenum">
              <a:rPr/>
              <a:t/>
            </a:fld>
            <a:endParaRPr/>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365E8DF-EDD3-9719-A1E1-E3AF692BA7C1}" type="slidenum">
              <a:rPr/>
              <a:t/>
            </a:fld>
            <a:endParaRPr/>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EB2E8D0-3213-3DFE-1DB7-63BC81935CC0}" type="slidenum">
              <a:rPr/>
              <a:t/>
            </a:fld>
            <a:endParaRPr/>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C1DA480-EED1-96E7-B0BF-CDEE5BC7E8FC}" type="slidenum">
              <a:rPr/>
              <a:t/>
            </a:fld>
            <a:endParaRPr/>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1F60745-A681-34BA-04CB-8356F1A1E427}" type="slidenum">
              <a:rPr/>
              <a:t/>
            </a:fld>
            <a:endParaRPr/>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52526047" name="Slide Image Placeholder 1"/>
          <p:cNvSpPr>
            <a:spLocks noChangeAspect="1" noGrp="1" noRot="1"/>
          </p:cNvSpPr>
          <p:nvPr>
            <p:ph type="sldImg"/>
          </p:nvPr>
        </p:nvSpPr>
        <p:spPr bwMode="auto"/>
      </p:sp>
      <p:sp>
        <p:nvSpPr>
          <p:cNvPr id="931050291" name="Notes Placeholder 2"/>
          <p:cNvSpPr>
            <a:spLocks noGrp="1"/>
          </p:cNvSpPr>
          <p:nvPr>
            <p:ph type="body" idx="1"/>
          </p:nvPr>
        </p:nvSpPr>
        <p:spPr bwMode="auto"/>
        <p:txBody>
          <a:bodyPr/>
          <a:lstStyle/>
          <a:p>
            <a:pPr>
              <a:defRPr/>
            </a:pPr>
            <a:endParaRPr/>
          </a:p>
        </p:txBody>
      </p:sp>
      <p:sp>
        <p:nvSpPr>
          <p:cNvPr id="160868167" name="Slide Number Placeholder 3"/>
          <p:cNvSpPr>
            <a:spLocks noGrp="1"/>
          </p:cNvSpPr>
          <p:nvPr>
            <p:ph type="sldNum" sz="quarter" idx="10"/>
          </p:nvPr>
        </p:nvSpPr>
        <p:spPr bwMode="auto"/>
        <p:txBody>
          <a:bodyPr/>
          <a:lstStyle/>
          <a:p>
            <a:pPr>
              <a:defRPr/>
            </a:pPr>
            <a:fld id="{D7B76683-2CB9-DE6C-E54D-6FD2CAD4BC99}" type="slidenum">
              <a:rPr/>
              <a:t/>
            </a:fld>
            <a:endParaRPr/>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57692062" name="Slide Image Placeholder 1"/>
          <p:cNvSpPr>
            <a:spLocks noChangeAspect="1" noGrp="1" noRot="1"/>
          </p:cNvSpPr>
          <p:nvPr>
            <p:ph type="sldImg"/>
          </p:nvPr>
        </p:nvSpPr>
        <p:spPr bwMode="auto"/>
      </p:sp>
      <p:sp>
        <p:nvSpPr>
          <p:cNvPr id="1930341634" name="Notes Placeholder 2"/>
          <p:cNvSpPr>
            <a:spLocks noGrp="1"/>
          </p:cNvSpPr>
          <p:nvPr>
            <p:ph type="body" idx="1"/>
          </p:nvPr>
        </p:nvSpPr>
        <p:spPr bwMode="auto"/>
        <p:txBody>
          <a:bodyPr/>
          <a:lstStyle/>
          <a:p>
            <a:pPr>
              <a:defRPr/>
            </a:pPr>
            <a:endParaRPr/>
          </a:p>
        </p:txBody>
      </p:sp>
      <p:sp>
        <p:nvSpPr>
          <p:cNvPr id="392207680" name="Slide Number Placeholder 3"/>
          <p:cNvSpPr>
            <a:spLocks noGrp="1"/>
          </p:cNvSpPr>
          <p:nvPr>
            <p:ph type="sldNum" sz="quarter" idx="10"/>
          </p:nvPr>
        </p:nvSpPr>
        <p:spPr bwMode="auto"/>
        <p:txBody>
          <a:bodyPr/>
          <a:lstStyle/>
          <a:p>
            <a:pPr>
              <a:defRPr/>
            </a:pPr>
            <a:fld id="{A46B6F2A-50BB-5EF5-F59B-3EC8C8B6C275}" type="slidenum">
              <a:rPr/>
              <a:t/>
            </a:fld>
            <a:endParaRPr/>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4622035" name="Slide Image Placeholder 1"/>
          <p:cNvSpPr>
            <a:spLocks noChangeAspect="1" noGrp="1" noRot="1"/>
          </p:cNvSpPr>
          <p:nvPr>
            <p:ph type="sldImg"/>
          </p:nvPr>
        </p:nvSpPr>
        <p:spPr bwMode="auto"/>
      </p:sp>
      <p:sp>
        <p:nvSpPr>
          <p:cNvPr id="777497865" name="Notes Placeholder 2"/>
          <p:cNvSpPr>
            <a:spLocks noGrp="1"/>
          </p:cNvSpPr>
          <p:nvPr>
            <p:ph type="body" idx="1"/>
          </p:nvPr>
        </p:nvSpPr>
        <p:spPr bwMode="auto"/>
        <p:txBody>
          <a:bodyPr/>
          <a:lstStyle/>
          <a:p>
            <a:pPr>
              <a:defRPr/>
            </a:pPr>
            <a:endParaRPr/>
          </a:p>
        </p:txBody>
      </p:sp>
      <p:sp>
        <p:nvSpPr>
          <p:cNvPr id="32700528" name="Slide Number Placeholder 3"/>
          <p:cNvSpPr>
            <a:spLocks noGrp="1"/>
          </p:cNvSpPr>
          <p:nvPr>
            <p:ph type="sldNum" sz="quarter" idx="10"/>
          </p:nvPr>
        </p:nvSpPr>
        <p:spPr bwMode="auto"/>
        <p:txBody>
          <a:bodyPr/>
          <a:lstStyle/>
          <a:p>
            <a:pPr>
              <a:defRPr/>
            </a:pPr>
            <a:fld id="{C6002AD7-A380-F8C8-09CE-E67A649B7B8D}" type="slidenum">
              <a:rPr/>
              <a:t/>
            </a:fld>
            <a:endParaRPr/>
          </a:p>
        </p:txBody>
      </p:sp>
    </p:spTree>
  </p:cSld>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11848096" name="Slide Image Placeholder 1"/>
          <p:cNvSpPr>
            <a:spLocks noChangeAspect="1" noGrp="1" noRot="1"/>
          </p:cNvSpPr>
          <p:nvPr>
            <p:ph type="sldImg"/>
          </p:nvPr>
        </p:nvSpPr>
        <p:spPr bwMode="auto"/>
      </p:sp>
      <p:sp>
        <p:nvSpPr>
          <p:cNvPr id="972206247" name="Notes Placeholder 2"/>
          <p:cNvSpPr>
            <a:spLocks noGrp="1"/>
          </p:cNvSpPr>
          <p:nvPr>
            <p:ph type="body" idx="1"/>
          </p:nvPr>
        </p:nvSpPr>
        <p:spPr bwMode="auto"/>
        <p:txBody>
          <a:bodyPr/>
          <a:lstStyle/>
          <a:p>
            <a:pPr>
              <a:defRPr/>
            </a:pPr>
            <a:endParaRPr/>
          </a:p>
        </p:txBody>
      </p:sp>
      <p:sp>
        <p:nvSpPr>
          <p:cNvPr id="576912138" name="Slide Number Placeholder 3"/>
          <p:cNvSpPr>
            <a:spLocks noGrp="1"/>
          </p:cNvSpPr>
          <p:nvPr>
            <p:ph type="sldNum" sz="quarter" idx="10"/>
          </p:nvPr>
        </p:nvSpPr>
        <p:spPr bwMode="auto"/>
        <p:txBody>
          <a:bodyPr/>
          <a:lstStyle/>
          <a:p>
            <a:pPr>
              <a:defRPr/>
            </a:pPr>
            <a:fld id="{3B01C688-F06C-0CBB-04EA-5B8D0C34AB49}" type="slidenum">
              <a:rPr/>
              <a:t/>
            </a:fld>
            <a:endParaRPr/>
          </a:p>
        </p:txBody>
      </p:sp>
    </p:spTree>
  </p:cSld>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F11F906-B42A-DE80-7BC6-54EFDD6272C6}" type="slidenum">
              <a:rPr/>
              <a:t/>
            </a:fld>
            <a:endParaRPr/>
          </a:p>
        </p:txBody>
      </p:sp>
    </p:spTree>
  </p:cSld>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7A73133-72B0-7863-DB4C-3EC2393C6221}" type="slidenum">
              <a:rPr/>
              <a:t/>
            </a:fld>
            <a:endParaRPr/>
          </a:p>
        </p:txBody>
      </p:sp>
    </p:spTree>
  </p:cSld>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5FA42EB-AC01-028F-4549-3A780CC71CCD}" type="slidenum">
              <a:rPr/>
              <a:t/>
            </a:fld>
            <a:endParaRPr/>
          </a:p>
        </p:txBody>
      </p:sp>
    </p:spTree>
  </p:cSld>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90026316" name="Slide Image Placeholder 1"/>
          <p:cNvSpPr>
            <a:spLocks noChangeAspect="1" noGrp="1" noRot="1"/>
          </p:cNvSpPr>
          <p:nvPr>
            <p:ph type="sldImg"/>
          </p:nvPr>
        </p:nvSpPr>
        <p:spPr bwMode="auto"/>
      </p:sp>
      <p:sp>
        <p:nvSpPr>
          <p:cNvPr id="1604923180" name="Notes Placeholder 2"/>
          <p:cNvSpPr>
            <a:spLocks noGrp="1"/>
          </p:cNvSpPr>
          <p:nvPr>
            <p:ph type="body" idx="1"/>
          </p:nvPr>
        </p:nvSpPr>
        <p:spPr bwMode="auto"/>
        <p:txBody>
          <a:bodyPr/>
          <a:lstStyle/>
          <a:p>
            <a:pPr>
              <a:defRPr/>
            </a:pPr>
            <a:endParaRPr/>
          </a:p>
        </p:txBody>
      </p:sp>
      <p:sp>
        <p:nvSpPr>
          <p:cNvPr id="831583575" name="Slide Number Placeholder 3"/>
          <p:cNvSpPr>
            <a:spLocks noGrp="1"/>
          </p:cNvSpPr>
          <p:nvPr>
            <p:ph type="sldNum" sz="quarter" idx="10"/>
          </p:nvPr>
        </p:nvSpPr>
        <p:spPr bwMode="auto"/>
        <p:txBody>
          <a:bodyPr/>
          <a:lstStyle/>
          <a:p>
            <a:pPr>
              <a:defRPr/>
            </a:pPr>
            <a:fld id="{745BE02E-865F-295E-EA72-7531F3036027}" type="slidenum">
              <a:rPr/>
              <a:t/>
            </a:fld>
            <a:endParaRPr/>
          </a:p>
        </p:txBody>
      </p:sp>
    </p:spTree>
  </p:cSld>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08824B7-4020-2923-083A-40CA3AEE0E8E}" type="slidenum">
              <a:rPr/>
              <a:t/>
            </a:fld>
            <a:endParaRPr/>
          </a:p>
        </p:txBody>
      </p:sp>
    </p:spTree>
  </p:cSld>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159CF2C-77FB-AA00-2E28-4D54E1D21142}" type="slidenum">
              <a:rPr/>
              <a:t/>
            </a:fld>
            <a:endParaRPr/>
          </a:p>
        </p:txBody>
      </p:sp>
    </p:spTree>
  </p:cSld>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17B6C89-FBA1-86C6-8AAE-8A271C63C66E}" type="slidenum">
              <a:rPr/>
              <a:t/>
            </a:fld>
            <a:endParaRPr/>
          </a:p>
        </p:txBody>
      </p:sp>
    </p:spTree>
  </p:cSld>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CA0DF52-43AE-4CD3-400F-47EA4FC680E1}" type="slidenum">
              <a:rPr/>
              <a:t/>
            </a:fld>
            <a:endParaRPr/>
          </a:p>
        </p:txBody>
      </p:sp>
    </p:spTree>
  </p:cSld>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5367A3E-7C28-509A-A8C2-A7392086D044}" type="slidenum">
              <a:rPr/>
              <a:t/>
            </a:fld>
            <a:endParaRPr/>
          </a:p>
        </p:txBody>
      </p:sp>
    </p:spTree>
  </p:cSld>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7C1720E-6DC3-E2D9-CFC6-048332611D6D}" type="slidenum">
              <a:rPr/>
              <a:t/>
            </a:fld>
            <a:endParaRPr/>
          </a:p>
        </p:txBody>
      </p:sp>
    </p:spTree>
  </p:cSld>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7B2F3F7-CF1D-93C1-63C0-2FC0ABB46409}" type="slidenum">
              <a:rPr/>
              <a:t/>
            </a:fld>
            <a:endParaRPr/>
          </a:p>
        </p:txBody>
      </p:sp>
    </p:spTree>
  </p:cSld>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FE701FC-856F-AD1A-4C99-9476DB7A0C7E}" type="slidenum">
              <a:rPr/>
              <a:t/>
            </a:fld>
            <a:endParaRPr/>
          </a:p>
        </p:txBody>
      </p:sp>
    </p:spTree>
  </p:cSld>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B569505-0D8A-EB71-BB91-CEB0D508D32C}" type="slidenum">
              <a:rPr/>
              <a:t/>
            </a:fld>
            <a:endParaRPr/>
          </a:p>
        </p:txBody>
      </p:sp>
    </p:spTree>
  </p:cSld>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ABE04F5-E479-78A2-20E6-7BAA2F178921}" type="slidenum">
              <a:rPr/>
              <a:t/>
            </a:fld>
            <a:endParaRPr/>
          </a:p>
        </p:txBody>
      </p:sp>
    </p:spTree>
  </p:cSld>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BBFB639-E72A-4983-EECC-9CAC3D0C6ECC}" type="slidenum">
              <a:rPr/>
              <a:t/>
            </a:fld>
            <a:endParaRPr/>
          </a:p>
        </p:txBody>
      </p:sp>
    </p:spTree>
  </p:cSld>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7D2D6B1-B0D8-80FA-2002-46D8E7232EC2}" type="slidenum">
              <a:rPr/>
              <a:t/>
            </a:fld>
            <a:endParaRPr/>
          </a:p>
        </p:txBody>
      </p:sp>
    </p:spTree>
  </p:cSld>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36EF6FD-9B72-12EE-7926-C9D92FDE73C7}" type="slidenum">
              <a:rPr/>
              <a:t/>
            </a:fld>
            <a:endParaRPr/>
          </a:p>
        </p:txBody>
      </p:sp>
    </p:spTree>
  </p:cSld>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B6813CC-299C-7BC2-DFA8-CA40C1D7B5BA}" type="slidenum">
              <a:rPr/>
              <a:t/>
            </a:fld>
            <a:endParaRPr/>
          </a:p>
        </p:txBody>
      </p:sp>
    </p:spTree>
  </p:cSld>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DA72D41-B57E-78A2-C6C2-D13980E0C0E6}" type="slidenum">
              <a:rPr/>
              <a:t/>
            </a:fld>
            <a:endParaRPr/>
          </a:p>
        </p:txBody>
      </p:sp>
    </p:spTree>
  </p:cSld>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16858722" name="Slide Image Placeholder 1"/>
          <p:cNvSpPr>
            <a:spLocks noChangeAspect="1" noGrp="1" noRot="1"/>
          </p:cNvSpPr>
          <p:nvPr>
            <p:ph type="sldImg"/>
          </p:nvPr>
        </p:nvSpPr>
        <p:spPr bwMode="auto"/>
      </p:sp>
      <p:sp>
        <p:nvSpPr>
          <p:cNvPr id="1655317106" name="Notes Placeholder 2"/>
          <p:cNvSpPr>
            <a:spLocks noGrp="1"/>
          </p:cNvSpPr>
          <p:nvPr>
            <p:ph type="body" idx="1"/>
          </p:nvPr>
        </p:nvSpPr>
        <p:spPr bwMode="auto"/>
        <p:txBody>
          <a:bodyPr/>
          <a:lstStyle/>
          <a:p>
            <a:pPr>
              <a:defRPr/>
            </a:pPr>
            <a:endParaRPr/>
          </a:p>
        </p:txBody>
      </p:sp>
      <p:sp>
        <p:nvSpPr>
          <p:cNvPr id="1730116796" name="Slide Number Placeholder 3"/>
          <p:cNvSpPr>
            <a:spLocks noGrp="1"/>
          </p:cNvSpPr>
          <p:nvPr>
            <p:ph type="sldNum" sz="quarter" idx="10"/>
          </p:nvPr>
        </p:nvSpPr>
        <p:spPr bwMode="auto"/>
        <p:txBody>
          <a:bodyPr/>
          <a:lstStyle/>
          <a:p>
            <a:pPr>
              <a:defRPr/>
            </a:pPr>
            <a:fld id="{0C78DCC3-80AC-8448-6660-DAB7EF2253F9}" type="slidenum">
              <a:rPr/>
              <a:t/>
            </a:fld>
            <a:endParaRPr/>
          </a:p>
        </p:txBody>
      </p:sp>
    </p:spTree>
  </p:cSld>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0F5FE48-DFF9-A1D5-A9CF-F57296E7D1D5}" type="slidenum">
              <a:rPr/>
              <a:t/>
            </a:fld>
            <a:endParaRPr/>
          </a:p>
        </p:txBody>
      </p:sp>
    </p:spTree>
  </p:cSld>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AB12D18-380D-AE3F-CF85-D24DD00015A9}" type="slidenum">
              <a:rPr/>
              <a:t/>
            </a:fld>
            <a:endParaRPr/>
          </a:p>
        </p:txBody>
      </p:sp>
    </p:spTree>
  </p:cSld>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8D56CB6-3584-8D74-A679-2F0CDF65C9F7}" type="slidenum">
              <a:rPr/>
              <a:t/>
            </a:fld>
            <a:endParaRPr/>
          </a:p>
        </p:txBody>
      </p:sp>
    </p:spTree>
  </p:cSld>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2570CF5-5943-1720-2D95-71C353F6EA7C}" type="slidenum">
              <a:rPr/>
              <a:t/>
            </a:fld>
            <a:endParaRPr/>
          </a:p>
        </p:txBody>
      </p:sp>
    </p:spTree>
  </p:cSld>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832630A-CAAF-3E40-5C16-7AFCB7E101DC}" type="slidenum">
              <a:rPr/>
              <a:t/>
            </a:fld>
            <a:endParaRPr/>
          </a:p>
        </p:txBody>
      </p:sp>
    </p:spTree>
  </p:cSld>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580094" name="Slide Image Placeholder 1"/>
          <p:cNvSpPr>
            <a:spLocks noChangeAspect="1" noGrp="1" noRot="1"/>
          </p:cNvSpPr>
          <p:nvPr>
            <p:ph type="sldImg"/>
          </p:nvPr>
        </p:nvSpPr>
        <p:spPr bwMode="auto"/>
      </p:sp>
      <p:sp>
        <p:nvSpPr>
          <p:cNvPr id="1168783764" name="Notes Placeholder 2"/>
          <p:cNvSpPr>
            <a:spLocks noGrp="1"/>
          </p:cNvSpPr>
          <p:nvPr>
            <p:ph type="body" idx="1"/>
          </p:nvPr>
        </p:nvSpPr>
        <p:spPr bwMode="auto"/>
        <p:txBody>
          <a:bodyPr/>
          <a:lstStyle/>
          <a:p>
            <a:pPr>
              <a:defRPr/>
            </a:pPr>
            <a:endParaRPr/>
          </a:p>
        </p:txBody>
      </p:sp>
      <p:sp>
        <p:nvSpPr>
          <p:cNvPr id="750574372" name="Slide Number Placeholder 3"/>
          <p:cNvSpPr>
            <a:spLocks noGrp="1"/>
          </p:cNvSpPr>
          <p:nvPr>
            <p:ph type="sldNum" sz="quarter" idx="10"/>
          </p:nvPr>
        </p:nvSpPr>
        <p:spPr bwMode="auto"/>
        <p:txBody>
          <a:bodyPr/>
          <a:lstStyle/>
          <a:p>
            <a:pPr>
              <a:defRPr/>
            </a:pPr>
            <a:fld id="{61CBE078-9A19-41FF-7741-1387C9CA7FA2}" type="slidenum">
              <a:rPr/>
              <a:t/>
            </a:fld>
            <a:endParaRPr/>
          </a:p>
        </p:txBody>
      </p:sp>
    </p:spTree>
  </p:cSld>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47880953" name="Slide Image Placeholder 1"/>
          <p:cNvSpPr>
            <a:spLocks noChangeAspect="1" noGrp="1" noRot="1"/>
          </p:cNvSpPr>
          <p:nvPr>
            <p:ph type="sldImg"/>
          </p:nvPr>
        </p:nvSpPr>
        <p:spPr bwMode="auto"/>
      </p:sp>
      <p:sp>
        <p:nvSpPr>
          <p:cNvPr id="965221845" name="Notes Placeholder 2"/>
          <p:cNvSpPr>
            <a:spLocks noGrp="1"/>
          </p:cNvSpPr>
          <p:nvPr>
            <p:ph type="body" idx="1"/>
          </p:nvPr>
        </p:nvSpPr>
        <p:spPr bwMode="auto"/>
        <p:txBody>
          <a:bodyPr/>
          <a:lstStyle/>
          <a:p>
            <a:pPr>
              <a:defRPr/>
            </a:pPr>
            <a:endParaRPr/>
          </a:p>
        </p:txBody>
      </p:sp>
      <p:sp>
        <p:nvSpPr>
          <p:cNvPr id="749043460" name="Slide Number Placeholder 3"/>
          <p:cNvSpPr>
            <a:spLocks noGrp="1"/>
          </p:cNvSpPr>
          <p:nvPr>
            <p:ph type="sldNum" sz="quarter" idx="10"/>
          </p:nvPr>
        </p:nvSpPr>
        <p:spPr bwMode="auto"/>
        <p:txBody>
          <a:bodyPr/>
          <a:lstStyle/>
          <a:p>
            <a:pPr>
              <a:defRPr/>
            </a:pPr>
            <a:fld id="{5D48C68B-22A4-F951-F46B-ECB2F3AE1C43}" type="slidenum">
              <a:rPr/>
              <a:t/>
            </a:fld>
            <a:endParaRPr/>
          </a:p>
        </p:txBody>
      </p:sp>
    </p:spTree>
  </p:cSld>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F4C732A-9F1A-791E-D85D-FA4F62B61D3A}" type="slidenum">
              <a:rPr/>
              <a:t/>
            </a:fld>
            <a:endParaRPr/>
          </a:p>
        </p:txBody>
      </p:sp>
    </p:spTree>
  </p:cSld>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37251170" name="Slide Image Placeholder 1"/>
          <p:cNvSpPr>
            <a:spLocks noChangeAspect="1" noGrp="1" noRot="1"/>
          </p:cNvSpPr>
          <p:nvPr>
            <p:ph type="sldImg"/>
          </p:nvPr>
        </p:nvSpPr>
        <p:spPr bwMode="auto"/>
      </p:sp>
      <p:sp>
        <p:nvSpPr>
          <p:cNvPr id="1445912369" name="Notes Placeholder 2"/>
          <p:cNvSpPr>
            <a:spLocks noGrp="1"/>
          </p:cNvSpPr>
          <p:nvPr>
            <p:ph type="body" idx="1"/>
          </p:nvPr>
        </p:nvSpPr>
        <p:spPr bwMode="auto"/>
        <p:txBody>
          <a:bodyPr/>
          <a:lstStyle/>
          <a:p>
            <a:pPr>
              <a:defRPr/>
            </a:pPr>
            <a:endParaRPr/>
          </a:p>
        </p:txBody>
      </p:sp>
      <p:sp>
        <p:nvSpPr>
          <p:cNvPr id="923199090" name="Slide Number Placeholder 3"/>
          <p:cNvSpPr>
            <a:spLocks noGrp="1"/>
          </p:cNvSpPr>
          <p:nvPr>
            <p:ph type="sldNum" sz="quarter" idx="10"/>
          </p:nvPr>
        </p:nvSpPr>
        <p:spPr bwMode="auto"/>
        <p:txBody>
          <a:bodyPr/>
          <a:lstStyle/>
          <a:p>
            <a:pPr>
              <a:defRPr/>
            </a:pPr>
            <a:fld id="{AA0D38D7-3EAD-2292-B8A2-DCE2090D028E}" type="slidenum">
              <a:rPr/>
              <a:t/>
            </a:fld>
            <a:endParaRPr/>
          </a:p>
        </p:txBody>
      </p:sp>
    </p:spTree>
  </p:cSld>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35317876" name="Slide Image Placeholder 1"/>
          <p:cNvSpPr>
            <a:spLocks noChangeAspect="1" noGrp="1" noRot="1"/>
          </p:cNvSpPr>
          <p:nvPr>
            <p:ph type="sldImg"/>
          </p:nvPr>
        </p:nvSpPr>
        <p:spPr bwMode="auto"/>
      </p:sp>
      <p:sp>
        <p:nvSpPr>
          <p:cNvPr id="1277610955" name="Notes Placeholder 2"/>
          <p:cNvSpPr>
            <a:spLocks noGrp="1"/>
          </p:cNvSpPr>
          <p:nvPr>
            <p:ph type="body" idx="1"/>
          </p:nvPr>
        </p:nvSpPr>
        <p:spPr bwMode="auto"/>
        <p:txBody>
          <a:bodyPr/>
          <a:lstStyle/>
          <a:p>
            <a:pPr>
              <a:defRPr/>
            </a:pPr>
            <a:endParaRPr/>
          </a:p>
        </p:txBody>
      </p:sp>
      <p:sp>
        <p:nvSpPr>
          <p:cNvPr id="1833083105" name="Slide Number Placeholder 3"/>
          <p:cNvSpPr>
            <a:spLocks noGrp="1"/>
          </p:cNvSpPr>
          <p:nvPr>
            <p:ph type="sldNum" sz="quarter" idx="10"/>
          </p:nvPr>
        </p:nvSpPr>
        <p:spPr bwMode="auto"/>
        <p:txBody>
          <a:bodyPr/>
          <a:lstStyle/>
          <a:p>
            <a:pPr>
              <a:defRPr/>
            </a:pPr>
            <a:fld id="{3B3BC453-E0BC-7F00-9887-DAB5860B8C89}" type="slidenum">
              <a:rPr/>
              <a:t/>
            </a:fld>
            <a:endParaRPr/>
          </a:p>
        </p:txBody>
      </p:sp>
    </p:spTree>
  </p:cSld>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80818807" name="Slide Image Placeholder 1"/>
          <p:cNvSpPr>
            <a:spLocks noChangeAspect="1" noGrp="1" noRot="1"/>
          </p:cNvSpPr>
          <p:nvPr>
            <p:ph type="sldImg"/>
          </p:nvPr>
        </p:nvSpPr>
        <p:spPr bwMode="auto"/>
      </p:sp>
      <p:sp>
        <p:nvSpPr>
          <p:cNvPr id="690515125" name="Notes Placeholder 2"/>
          <p:cNvSpPr>
            <a:spLocks noGrp="1"/>
          </p:cNvSpPr>
          <p:nvPr>
            <p:ph type="body" idx="1"/>
          </p:nvPr>
        </p:nvSpPr>
        <p:spPr bwMode="auto"/>
        <p:txBody>
          <a:bodyPr/>
          <a:lstStyle/>
          <a:p>
            <a:pPr>
              <a:defRPr/>
            </a:pPr>
            <a:endParaRPr/>
          </a:p>
        </p:txBody>
      </p:sp>
      <p:sp>
        <p:nvSpPr>
          <p:cNvPr id="175590781" name="Slide Number Placeholder 3"/>
          <p:cNvSpPr>
            <a:spLocks noGrp="1"/>
          </p:cNvSpPr>
          <p:nvPr>
            <p:ph type="sldNum" sz="quarter" idx="10"/>
          </p:nvPr>
        </p:nvSpPr>
        <p:spPr bwMode="auto"/>
        <p:txBody>
          <a:bodyPr/>
          <a:lstStyle/>
          <a:p>
            <a:pPr>
              <a:defRPr/>
            </a:pPr>
            <a:fld id="{3910A3CF-FB29-C093-F21F-6D966EB29A17}" type="slidenum">
              <a:rPr/>
              <a:t/>
            </a:fld>
            <a:endParaRPr/>
          </a:p>
        </p:txBody>
      </p:sp>
    </p:spTree>
  </p:cSld>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42973565" name="Slide Image Placeholder 1"/>
          <p:cNvSpPr>
            <a:spLocks noChangeAspect="1" noGrp="1" noRot="1"/>
          </p:cNvSpPr>
          <p:nvPr>
            <p:ph type="sldImg"/>
          </p:nvPr>
        </p:nvSpPr>
        <p:spPr bwMode="auto"/>
      </p:sp>
      <p:sp>
        <p:nvSpPr>
          <p:cNvPr id="1155182921" name="Notes Placeholder 2"/>
          <p:cNvSpPr>
            <a:spLocks noGrp="1"/>
          </p:cNvSpPr>
          <p:nvPr>
            <p:ph type="body" idx="1"/>
          </p:nvPr>
        </p:nvSpPr>
        <p:spPr bwMode="auto"/>
        <p:txBody>
          <a:bodyPr/>
          <a:lstStyle/>
          <a:p>
            <a:pPr>
              <a:defRPr/>
            </a:pPr>
            <a:endParaRPr/>
          </a:p>
        </p:txBody>
      </p:sp>
      <p:sp>
        <p:nvSpPr>
          <p:cNvPr id="1852187571" name="Slide Number Placeholder 3"/>
          <p:cNvSpPr>
            <a:spLocks noGrp="1"/>
          </p:cNvSpPr>
          <p:nvPr>
            <p:ph type="sldNum" sz="quarter" idx="10"/>
          </p:nvPr>
        </p:nvSpPr>
        <p:spPr bwMode="auto"/>
        <p:txBody>
          <a:bodyPr/>
          <a:lstStyle/>
          <a:p>
            <a:pPr>
              <a:defRPr/>
            </a:pPr>
            <a:fld id="{0226A4EB-652D-3A78-C0D5-D1D0B19E5EC4}" type="slidenum">
              <a:rPr/>
              <a:t/>
            </a:fld>
            <a:endParaRPr/>
          </a:p>
        </p:txBody>
      </p:sp>
    </p:spTree>
  </p:cSld>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10163902" name="Slide Image Placeholder 1"/>
          <p:cNvSpPr>
            <a:spLocks noChangeAspect="1" noGrp="1" noRot="1"/>
          </p:cNvSpPr>
          <p:nvPr>
            <p:ph type="sldImg"/>
          </p:nvPr>
        </p:nvSpPr>
        <p:spPr bwMode="auto"/>
      </p:sp>
      <p:sp>
        <p:nvSpPr>
          <p:cNvPr id="1266535815" name="Notes Placeholder 2"/>
          <p:cNvSpPr>
            <a:spLocks noGrp="1"/>
          </p:cNvSpPr>
          <p:nvPr>
            <p:ph type="body" idx="1"/>
          </p:nvPr>
        </p:nvSpPr>
        <p:spPr bwMode="auto"/>
        <p:txBody>
          <a:bodyPr/>
          <a:lstStyle/>
          <a:p>
            <a:pPr>
              <a:defRPr/>
            </a:pPr>
            <a:endParaRPr/>
          </a:p>
        </p:txBody>
      </p:sp>
      <p:sp>
        <p:nvSpPr>
          <p:cNvPr id="466294976" name="Slide Number Placeholder 3"/>
          <p:cNvSpPr>
            <a:spLocks noGrp="1"/>
          </p:cNvSpPr>
          <p:nvPr>
            <p:ph type="sldNum" sz="quarter" idx="10"/>
          </p:nvPr>
        </p:nvSpPr>
        <p:spPr bwMode="auto"/>
        <p:txBody>
          <a:bodyPr/>
          <a:lstStyle/>
          <a:p>
            <a:pPr>
              <a:defRPr/>
            </a:pPr>
            <a:fld id="{3461001F-BB2B-CE6A-6AAC-25701140ED41}" type="slidenum">
              <a:rPr/>
              <a:t/>
            </a:fld>
            <a:endParaRPr/>
          </a:p>
        </p:txBody>
      </p:sp>
    </p:spTree>
  </p:cSld>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2D6FF21-6910-6144-2FDC-D022D574ECA2}" type="slidenum">
              <a:rPr/>
              <a:t/>
            </a:fld>
            <a:endParaRPr/>
          </a:p>
        </p:txBody>
      </p:sp>
    </p:spTree>
  </p:cSld>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A56E06F-EB79-6855-00D6-D0EB52E74419}" type="slidenum">
              <a:rPr/>
              <a:t/>
            </a:fld>
            <a:endParaRPr/>
          </a:p>
        </p:txBody>
      </p:sp>
    </p:spTree>
  </p:cSld>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0492921" name="Slide Image Placeholder 1"/>
          <p:cNvSpPr>
            <a:spLocks noChangeAspect="1" noGrp="1" noRot="1"/>
          </p:cNvSpPr>
          <p:nvPr>
            <p:ph type="sldImg"/>
          </p:nvPr>
        </p:nvSpPr>
        <p:spPr bwMode="auto"/>
      </p:sp>
      <p:sp>
        <p:nvSpPr>
          <p:cNvPr id="1727758405" name="Notes Placeholder 2"/>
          <p:cNvSpPr>
            <a:spLocks noGrp="1"/>
          </p:cNvSpPr>
          <p:nvPr>
            <p:ph type="body" idx="1"/>
          </p:nvPr>
        </p:nvSpPr>
        <p:spPr bwMode="auto"/>
        <p:txBody>
          <a:bodyPr/>
          <a:lstStyle/>
          <a:p>
            <a:pPr>
              <a:defRPr/>
            </a:pPr>
            <a:endParaRPr/>
          </a:p>
        </p:txBody>
      </p:sp>
      <p:sp>
        <p:nvSpPr>
          <p:cNvPr id="961649789" name="Slide Number Placeholder 3"/>
          <p:cNvSpPr>
            <a:spLocks noGrp="1"/>
          </p:cNvSpPr>
          <p:nvPr>
            <p:ph type="sldNum" sz="quarter" idx="10"/>
          </p:nvPr>
        </p:nvSpPr>
        <p:spPr bwMode="auto"/>
        <p:txBody>
          <a:bodyPr/>
          <a:lstStyle/>
          <a:p>
            <a:pPr>
              <a:defRPr/>
            </a:pPr>
            <a:fld id="{9A9E38CC-BAF3-CCC9-2609-C7B4E876808F}" type="slidenum">
              <a:rPr/>
              <a:t/>
            </a:fld>
            <a:endParaRPr/>
          </a:p>
        </p:txBody>
      </p:sp>
    </p:spTree>
  </p:cSld>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ADCC55E-2AD0-79F3-6623-142F255EFE40}" type="slidenum">
              <a:rPr/>
              <a:t/>
            </a:fld>
            <a:endParaRPr/>
          </a:p>
        </p:txBody>
      </p:sp>
    </p:spTree>
  </p:cSld>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49235688" name="Slide Image Placeholder 1"/>
          <p:cNvSpPr>
            <a:spLocks noChangeAspect="1" noGrp="1" noRot="1"/>
          </p:cNvSpPr>
          <p:nvPr>
            <p:ph type="sldImg"/>
          </p:nvPr>
        </p:nvSpPr>
        <p:spPr bwMode="auto"/>
      </p:sp>
      <p:sp>
        <p:nvSpPr>
          <p:cNvPr id="1932780479" name="Notes Placeholder 2"/>
          <p:cNvSpPr>
            <a:spLocks noGrp="1"/>
          </p:cNvSpPr>
          <p:nvPr>
            <p:ph type="body" idx="1"/>
          </p:nvPr>
        </p:nvSpPr>
        <p:spPr bwMode="auto"/>
        <p:txBody>
          <a:bodyPr/>
          <a:lstStyle/>
          <a:p>
            <a:pPr>
              <a:defRPr/>
            </a:pPr>
            <a:endParaRPr/>
          </a:p>
        </p:txBody>
      </p:sp>
      <p:sp>
        <p:nvSpPr>
          <p:cNvPr id="1881548571" name="Slide Number Placeholder 3"/>
          <p:cNvSpPr>
            <a:spLocks noGrp="1"/>
          </p:cNvSpPr>
          <p:nvPr>
            <p:ph type="sldNum" sz="quarter" idx="10"/>
          </p:nvPr>
        </p:nvSpPr>
        <p:spPr bwMode="auto"/>
        <p:txBody>
          <a:bodyPr/>
          <a:lstStyle/>
          <a:p>
            <a:pPr>
              <a:defRPr/>
            </a:pPr>
            <a:fld id="{132EC1CE-0847-DC0A-59E4-75407540EF7D}" type="slidenum">
              <a:rPr/>
              <a:t/>
            </a:fld>
            <a:endParaRPr/>
          </a:p>
        </p:txBody>
      </p:sp>
    </p:spTree>
  </p:cSld>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64395247" name="Slide Image Placeholder 1"/>
          <p:cNvSpPr>
            <a:spLocks noChangeAspect="1" noGrp="1" noRot="1"/>
          </p:cNvSpPr>
          <p:nvPr>
            <p:ph type="sldImg"/>
          </p:nvPr>
        </p:nvSpPr>
        <p:spPr bwMode="auto"/>
      </p:sp>
      <p:sp>
        <p:nvSpPr>
          <p:cNvPr id="224254274" name="Notes Placeholder 2"/>
          <p:cNvSpPr>
            <a:spLocks noGrp="1"/>
          </p:cNvSpPr>
          <p:nvPr>
            <p:ph type="body" idx="1"/>
          </p:nvPr>
        </p:nvSpPr>
        <p:spPr bwMode="auto"/>
        <p:txBody>
          <a:bodyPr/>
          <a:lstStyle/>
          <a:p>
            <a:pPr>
              <a:defRPr/>
            </a:pPr>
            <a:endParaRPr/>
          </a:p>
        </p:txBody>
      </p:sp>
      <p:sp>
        <p:nvSpPr>
          <p:cNvPr id="963831320" name="Slide Number Placeholder 3"/>
          <p:cNvSpPr>
            <a:spLocks noGrp="1"/>
          </p:cNvSpPr>
          <p:nvPr>
            <p:ph type="sldNum" sz="quarter" idx="10"/>
          </p:nvPr>
        </p:nvSpPr>
        <p:spPr bwMode="auto"/>
        <p:txBody>
          <a:bodyPr/>
          <a:lstStyle/>
          <a:p>
            <a:pPr>
              <a:defRPr/>
            </a:pPr>
            <a:fld id="{8CC36E88-F255-00A9-A5D2-58A76D7AA001}" type="slidenum">
              <a:rPr/>
              <a:t/>
            </a:fld>
            <a:endParaRPr/>
          </a:p>
        </p:txBody>
      </p:sp>
    </p:spTree>
  </p:cSld>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43665396" name="Slide Image Placeholder 1"/>
          <p:cNvSpPr>
            <a:spLocks noChangeAspect="1" noGrp="1" noRot="1"/>
          </p:cNvSpPr>
          <p:nvPr>
            <p:ph type="sldImg"/>
          </p:nvPr>
        </p:nvSpPr>
        <p:spPr bwMode="auto"/>
      </p:sp>
      <p:sp>
        <p:nvSpPr>
          <p:cNvPr id="110208853" name="Notes Placeholder 2"/>
          <p:cNvSpPr>
            <a:spLocks noGrp="1"/>
          </p:cNvSpPr>
          <p:nvPr>
            <p:ph type="body" idx="1"/>
          </p:nvPr>
        </p:nvSpPr>
        <p:spPr bwMode="auto"/>
        <p:txBody>
          <a:bodyPr/>
          <a:lstStyle/>
          <a:p>
            <a:pPr>
              <a:defRPr/>
            </a:pPr>
            <a:endParaRPr/>
          </a:p>
        </p:txBody>
      </p:sp>
      <p:sp>
        <p:nvSpPr>
          <p:cNvPr id="507126293" name="Slide Number Placeholder 3"/>
          <p:cNvSpPr>
            <a:spLocks noGrp="1"/>
          </p:cNvSpPr>
          <p:nvPr>
            <p:ph type="sldNum" sz="quarter" idx="10"/>
          </p:nvPr>
        </p:nvSpPr>
        <p:spPr bwMode="auto"/>
        <p:txBody>
          <a:bodyPr/>
          <a:lstStyle/>
          <a:p>
            <a:pPr>
              <a:defRPr/>
            </a:pPr>
            <a:fld id="{201AB608-941D-3F6B-BDBD-B3E92F6C9CB1}" type="slidenum">
              <a:rPr/>
              <a:t/>
            </a:fld>
            <a:endParaRPr/>
          </a:p>
        </p:txBody>
      </p:sp>
    </p:spTree>
  </p:cSld>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4C5FACC-224B-BA78-A247-BB45C0A4C49E}" type="slidenum">
              <a:rPr/>
              <a:t/>
            </a:fld>
            <a:endParaRPr/>
          </a:p>
        </p:txBody>
      </p:sp>
    </p:spTree>
  </p:cSld>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0290640" name="Slide Image Placeholder 1"/>
          <p:cNvSpPr>
            <a:spLocks noChangeAspect="1" noGrp="1" noRot="1"/>
          </p:cNvSpPr>
          <p:nvPr>
            <p:ph type="sldImg"/>
          </p:nvPr>
        </p:nvSpPr>
        <p:spPr bwMode="auto"/>
      </p:sp>
      <p:sp>
        <p:nvSpPr>
          <p:cNvPr id="641188316" name="Notes Placeholder 2"/>
          <p:cNvSpPr>
            <a:spLocks noGrp="1"/>
          </p:cNvSpPr>
          <p:nvPr>
            <p:ph type="body" idx="1"/>
          </p:nvPr>
        </p:nvSpPr>
        <p:spPr bwMode="auto"/>
        <p:txBody>
          <a:bodyPr/>
          <a:lstStyle/>
          <a:p>
            <a:pPr>
              <a:defRPr/>
            </a:pPr>
            <a:endParaRPr/>
          </a:p>
        </p:txBody>
      </p:sp>
      <p:sp>
        <p:nvSpPr>
          <p:cNvPr id="938477625" name="Slide Number Placeholder 3"/>
          <p:cNvSpPr>
            <a:spLocks noGrp="1"/>
          </p:cNvSpPr>
          <p:nvPr>
            <p:ph type="sldNum" sz="quarter" idx="10"/>
          </p:nvPr>
        </p:nvSpPr>
        <p:spPr bwMode="auto"/>
        <p:txBody>
          <a:bodyPr/>
          <a:lstStyle/>
          <a:p>
            <a:pPr>
              <a:defRPr/>
            </a:pPr>
            <a:fld id="{CB9569DF-D76A-D506-AF39-A7DF67E03205}" type="slidenum">
              <a:rPr/>
              <a:t/>
            </a:fld>
            <a:endParaRPr/>
          </a:p>
        </p:txBody>
      </p:sp>
    </p:spTree>
  </p:cSld>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6C0E481-86B0-0CBE-E160-E5346B27AE06}" type="slidenum">
              <a:rPr/>
              <a:t/>
            </a:fld>
            <a:endParaRPr/>
          </a:p>
        </p:txBody>
      </p:sp>
    </p:spTree>
  </p:cSld>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0517058" name="Slide Image Placeholder 1"/>
          <p:cNvSpPr>
            <a:spLocks noChangeAspect="1" noGrp="1" noRot="1"/>
          </p:cNvSpPr>
          <p:nvPr>
            <p:ph type="sldImg"/>
          </p:nvPr>
        </p:nvSpPr>
        <p:spPr bwMode="auto"/>
      </p:sp>
      <p:sp>
        <p:nvSpPr>
          <p:cNvPr id="1236256329" name="Notes Placeholder 2"/>
          <p:cNvSpPr>
            <a:spLocks noGrp="1"/>
          </p:cNvSpPr>
          <p:nvPr>
            <p:ph type="body" idx="1"/>
          </p:nvPr>
        </p:nvSpPr>
        <p:spPr bwMode="auto"/>
        <p:txBody>
          <a:bodyPr/>
          <a:lstStyle/>
          <a:p>
            <a:pPr>
              <a:defRPr/>
            </a:pPr>
            <a:endParaRPr/>
          </a:p>
        </p:txBody>
      </p:sp>
      <p:sp>
        <p:nvSpPr>
          <p:cNvPr id="765604923" name="Slide Number Placeholder 3"/>
          <p:cNvSpPr>
            <a:spLocks noGrp="1"/>
          </p:cNvSpPr>
          <p:nvPr>
            <p:ph type="sldNum" sz="quarter" idx="10"/>
          </p:nvPr>
        </p:nvSpPr>
        <p:spPr bwMode="auto"/>
        <p:txBody>
          <a:bodyPr/>
          <a:lstStyle/>
          <a:p>
            <a:pPr>
              <a:defRPr/>
            </a:pPr>
            <a:fld id="{D881FB75-DC6D-5393-60BE-F9E06AFC5D12}" type="slidenum">
              <a:rPr/>
              <a:t/>
            </a:fld>
            <a:endParaRPr/>
          </a:p>
        </p:txBody>
      </p:sp>
    </p:spTree>
  </p:cSld>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3FE4667-E8C7-9076-4064-F519D2856E1F}" type="slidenum">
              <a:rPr/>
              <a:t/>
            </a:fld>
            <a:endParaRPr/>
          </a:p>
        </p:txBody>
      </p:sp>
    </p:spTree>
  </p:cSld>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7EF06C9-D880-B1DA-6C49-8EE1BBF2AE4D}" type="slidenum">
              <a:rPr/>
              <a:t/>
            </a:fld>
            <a:endParaRPr/>
          </a:p>
        </p:txBody>
      </p:sp>
    </p:spTree>
  </p:cSld>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0421383-889C-D59E-3357-D20C086CE034}" type="slidenum">
              <a:rPr/>
              <a:t/>
            </a:fld>
            <a:endParaRPr/>
          </a:p>
        </p:txBody>
      </p:sp>
    </p:spTree>
  </p:cSld>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A89B991-6F8F-CF52-DF88-9A039A0B044C}" type="slidenum">
              <a:rPr/>
              <a:t/>
            </a:fld>
            <a:endParaRPr/>
          </a:p>
        </p:txBody>
      </p:sp>
    </p:spTree>
  </p:cSld>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61124910" name="Slide Image Placeholder 1"/>
          <p:cNvSpPr>
            <a:spLocks noChangeAspect="1" noGrp="1" noRot="1"/>
          </p:cNvSpPr>
          <p:nvPr>
            <p:ph type="sldImg"/>
          </p:nvPr>
        </p:nvSpPr>
        <p:spPr bwMode="auto"/>
      </p:sp>
      <p:sp>
        <p:nvSpPr>
          <p:cNvPr id="1975701020" name="Notes Placeholder 2"/>
          <p:cNvSpPr>
            <a:spLocks noGrp="1"/>
          </p:cNvSpPr>
          <p:nvPr>
            <p:ph type="body" idx="1"/>
          </p:nvPr>
        </p:nvSpPr>
        <p:spPr bwMode="auto"/>
        <p:txBody>
          <a:bodyPr/>
          <a:lstStyle/>
          <a:p>
            <a:pPr>
              <a:defRPr/>
            </a:pPr>
            <a:endParaRPr/>
          </a:p>
        </p:txBody>
      </p:sp>
      <p:sp>
        <p:nvSpPr>
          <p:cNvPr id="689577480" name="Slide Number Placeholder 3"/>
          <p:cNvSpPr>
            <a:spLocks noGrp="1"/>
          </p:cNvSpPr>
          <p:nvPr>
            <p:ph type="sldNum" sz="quarter" idx="10"/>
          </p:nvPr>
        </p:nvSpPr>
        <p:spPr bwMode="auto"/>
        <p:txBody>
          <a:bodyPr/>
          <a:lstStyle/>
          <a:p>
            <a:pPr>
              <a:defRPr/>
            </a:pPr>
            <a:fld id="{4B3A1363-A16A-946C-7439-AF8D11B46E33}" type="slidenum">
              <a:rPr/>
              <a:t/>
            </a:fld>
            <a:endParaRPr/>
          </a:p>
        </p:txBody>
      </p:sp>
    </p:spTree>
  </p:cSld>
</p:notes>
</file>

<file path=ppt/notesSlides/notesSlide8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000B54B-1C31-06DE-6835-83867B531EB6}" type="slidenum">
              <a:rPr/>
              <a:t/>
            </a:fld>
            <a:endParaRPr/>
          </a:p>
        </p:txBody>
      </p:sp>
    </p:spTree>
  </p:cSld>
</p:notes>
</file>

<file path=ppt/notesSlides/notesSlide8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091DA06-9B50-0EC3-9CC7-3F7C4334E3C2}" type="slidenum">
              <a:rPr/>
              <a:t/>
            </a:fld>
            <a:endParaRPr/>
          </a:p>
        </p:txBody>
      </p:sp>
    </p:spTree>
  </p:cSld>
</p:notes>
</file>

<file path=ppt/notesSlides/notesSlide8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FD24DEF-2DE0-E8DA-D018-A1CBA4A6E040}" type="slidenum">
              <a:rPr/>
              <a:t/>
            </a:fld>
            <a:endParaRPr/>
          </a:p>
        </p:txBody>
      </p:sp>
    </p:spTree>
  </p:cSld>
</p:notes>
</file>

<file path=ppt/notesSlides/notesSlide8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95AA9B1-DA8A-16CC-D02E-CE93593E2B1F}" type="slidenum">
              <a:rPr/>
              <a:t/>
            </a:fld>
            <a:endParaRPr/>
          </a:p>
        </p:txBody>
      </p:sp>
    </p:spTree>
  </p:cSld>
</p:notes>
</file>

<file path=ppt/notesSlides/notesSlide8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B12BAB5-5909-C4FD-3686-0BEFDD8C1BBC}" type="slidenum">
              <a:rPr/>
              <a:t/>
            </a:fld>
            <a:endParaRPr/>
          </a:p>
        </p:txBody>
      </p:sp>
    </p:spTree>
  </p:cSld>
</p:notes>
</file>

<file path=ppt/notesSlides/notesSlide8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7281C89-954F-4B4D-4361-51A4C0C19F62}" type="slidenum">
              <a:rPr/>
              <a:t/>
            </a:fld>
            <a:endParaRPr/>
          </a:p>
        </p:txBody>
      </p:sp>
    </p:spTree>
  </p:cSld>
</p:notes>
</file>

<file path=ppt/notesSlides/notesSlide8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8214DC0-32EF-A2F8-014B-71843F7FE8CD}" type="slidenum">
              <a:rPr/>
              <a:t/>
            </a:fld>
            <a:endParaRPr/>
          </a:p>
        </p:txBody>
      </p:sp>
    </p:spTree>
  </p:cSld>
</p:notes>
</file>

<file path=ppt/notesSlides/notesSlide9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2B9648E-007F-B65D-315F-F3E9C7DCD278}" type="slidenum">
              <a:rPr/>
              <a:t/>
            </a:fld>
            <a:endParaRPr/>
          </a:p>
        </p:txBody>
      </p:sp>
    </p:spTree>
  </p:cSld>
</p:notes>
</file>

<file path=ppt/notesSlides/notesSlide9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77D10A0-FC60-DAA0-BB61-AEF184E46819}" type="slidenum">
              <a:rPr/>
              <a:t/>
            </a:fld>
            <a:endParaRPr/>
          </a:p>
        </p:txBody>
      </p:sp>
    </p:spTree>
  </p:cSld>
</p:notes>
</file>

<file path=ppt/notesSlides/notesSlide9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00C4939-6E91-160A-E9E8-AC489C4ED58F}" type="slidenum">
              <a:rPr/>
              <a:t/>
            </a:fld>
            <a:endParaRPr/>
          </a:p>
        </p:txBody>
      </p:sp>
    </p:spTree>
  </p:cSld>
</p:notes>
</file>

<file path=ppt/notesSlides/notesSlide9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2BD1644-ACE9-FB9F-6D3E-0AB69801F372}" type="slidenum">
              <a:rPr/>
              <a:t/>
            </a:fld>
            <a:endParaRPr/>
          </a:p>
        </p:txBody>
      </p:sp>
    </p:spTree>
  </p:cSld>
</p:notes>
</file>

<file path=ppt/notesSlides/notesSlide9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A0C13D4-E3BA-655B-2752-E3FE40D1E0CD}" type="slidenum">
              <a:rPr/>
              <a:t/>
            </a:fld>
            <a:endParaRPr/>
          </a:p>
        </p:txBody>
      </p:sp>
    </p:spTree>
  </p:cSld>
</p:notes>
</file>

<file path=ppt/notesSlides/notesSlide9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741A2A2-20D8-0FF5-8B9F-83081D2CB848}" type="slidenum">
              <a:rPr/>
              <a:t/>
            </a:fld>
            <a:endParaRPr/>
          </a:p>
        </p:txBody>
      </p:sp>
    </p:spTree>
  </p:cSld>
</p:notes>
</file>

<file path=ppt/notesSlides/notesSlide9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AB3FF13-33B5-D6A7-3D40-7878ED76303F}" type="slidenum">
              <a:rPr/>
              <a:t/>
            </a:fld>
            <a:endParaRPr/>
          </a:p>
        </p:txBody>
      </p:sp>
    </p:spTree>
  </p:cSld>
</p:notes>
</file>

<file path=ppt/notesSlides/notesSlide9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4A4CD72-3858-A592-17FD-3933221B5B3C}" type="slidenum">
              <a:rPr/>
              <a:t/>
            </a:fld>
            <a:endParaRPr/>
          </a:p>
        </p:txBody>
      </p:sp>
    </p:spTree>
  </p:cSld>
</p:notes>
</file>

<file path=ppt/notesSlides/notesSlide9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8937BCD-C166-861C-3465-F2F602ABE8D4}" type="slidenum">
              <a:rPr/>
              <a:t/>
            </a:fld>
            <a:endParaRPr/>
          </a:p>
        </p:txBody>
      </p:sp>
    </p:spTree>
  </p:cSld>
</p:notes>
</file>

<file path=ppt/notesSlides/notesSlide9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06436B9-C0CC-1975-14CE-1248712D8846}" type="slidenum">
              <a:rPr/>
              <a:t/>
            </a:fld>
            <a:endParaRPr/>
          </a:p>
        </p:txBody>
      </p:sp>
    </p:spTree>
  </p:cSld>
</p:notes>
</file>

<file path=ppt/notesSlides/notesSlide10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25A8716-D037-FF09-A662-53DC2B1EA97F}" type="slidenum">
              <a:rPr/>
              <a:t/>
            </a:fld>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elfolie">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a:xfrm>
            <a:off x="1524000" y="1122363"/>
            <a:ext cx="9144000" cy="2387600"/>
          </a:xfrm>
        </p:spPr>
        <p:txBody>
          <a:bodyPr anchor="b"/>
          <a:lstStyle>
            <a:lvl1pPr algn="ctr">
              <a:defRPr sz="6000"/>
            </a:lvl1pPr>
          </a:lstStyle>
          <a:p>
            <a:pPr>
              <a:defRPr/>
            </a:pPr>
            <a:r>
              <a:rPr lang="de-DE"/>
              <a:t>Titelmasterformat durch Klicken bearbeiten</a:t>
            </a:r>
            <a:endParaRPr lang="de-DE"/>
          </a:p>
        </p:txBody>
      </p:sp>
      <p:sp>
        <p:nvSpPr>
          <p:cNvPr id="3" name="Untertitel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DE"/>
              <a:t>Formatvorlage des Untertitelmasters durch Klicken bearbeiten</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1</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el und Inhal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Inhaltsplatzhalter 2"/>
          <p:cNvSpPr>
            <a:spLocks noGrp="1"/>
          </p:cNvSpPr>
          <p:nvPr>
            <p:ph idx="1"/>
          </p:nvPr>
        </p:nvSpPr>
        <p:spPr bwMode="auto"/>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100</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Abschnitts-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1850" y="1709738"/>
            <a:ext cx="10515600" cy="2852737"/>
          </a:xfrm>
        </p:spPr>
        <p:txBody>
          <a:bodyPr anchor="b"/>
          <a:lstStyle>
            <a:lvl1pPr>
              <a:defRPr sz="6000"/>
            </a:lvl1p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de-DE"/>
              <a:t>Textmasterformat bearbeiten</a:t>
            </a:r>
            <a:endParaRPr/>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Zwei Inhalte">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Inhaltsplatzhalter 2"/>
          <p:cNvSpPr>
            <a:spLocks noGrp="1"/>
          </p:cNvSpPr>
          <p:nvPr>
            <p:ph sz="half" idx="1"/>
          </p:nvPr>
        </p:nvSpPr>
        <p:spPr bwMode="auto">
          <a:xfrm>
            <a:off x="838200" y="1825625"/>
            <a:ext cx="5181600" cy="435133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Inhaltsplatzhalter 3"/>
          <p:cNvSpPr>
            <a:spLocks noGrp="1"/>
          </p:cNvSpPr>
          <p:nvPr>
            <p:ph sz="half" idx="2"/>
          </p:nvPr>
        </p:nvSpPr>
        <p:spPr bwMode="auto">
          <a:xfrm>
            <a:off x="6172200" y="1825625"/>
            <a:ext cx="5181600" cy="435133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Vergleich">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365125"/>
            <a:ext cx="10515600" cy="1325563"/>
          </a:xfrm>
        </p:spPr>
        <p:txBody>
          <a:body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4" name="Inhaltsplatzhalter 3"/>
          <p:cNvSpPr>
            <a:spLocks noGrp="1"/>
          </p:cNvSpPr>
          <p:nvPr>
            <p:ph sz="half" idx="2"/>
          </p:nvPr>
        </p:nvSpPr>
        <p:spPr bwMode="auto">
          <a:xfrm>
            <a:off x="839788" y="2505074"/>
            <a:ext cx="5157787" cy="368458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5" name="Textplatzhalt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6" name="Inhaltsplatzhalter 5"/>
          <p:cNvSpPr>
            <a:spLocks noGrp="1"/>
          </p:cNvSpPr>
          <p:nvPr>
            <p:ph sz="quarter" idx="4"/>
          </p:nvPr>
        </p:nvSpPr>
        <p:spPr bwMode="auto">
          <a:xfrm>
            <a:off x="6172200" y="2505074"/>
            <a:ext cx="5183188" cy="3684588"/>
          </a:xfrm>
        </p:spPr>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7" name="Datumsplatzhalter 6"/>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8" name="Fußzeilenplatzhalter 7"/>
          <p:cNvSpPr>
            <a:spLocks noGrp="1"/>
          </p:cNvSpPr>
          <p:nvPr>
            <p:ph type="ftr" sz="quarter" idx="11"/>
          </p:nvPr>
        </p:nvSpPr>
        <p:spPr bwMode="auto"/>
        <p:txBody>
          <a:bodyPr/>
          <a:lstStyle/>
          <a:p>
            <a:pPr>
              <a:defRPr/>
            </a:pPr>
            <a:endParaRPr lang="de-DE"/>
          </a:p>
        </p:txBody>
      </p:sp>
      <p:sp>
        <p:nvSpPr>
          <p:cNvPr id="9" name="Foliennummernplatzhalter 8"/>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Datumsplatzhalter 2"/>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4" name="Fußzeilenplatzhalter 3"/>
          <p:cNvSpPr>
            <a:spLocks noGrp="1"/>
          </p:cNvSpPr>
          <p:nvPr>
            <p:ph type="ftr" sz="quarter" idx="11"/>
          </p:nvPr>
        </p:nvSpPr>
        <p:spPr bwMode="auto"/>
        <p:txBody>
          <a:bodyPr/>
          <a:lstStyle/>
          <a:p>
            <a:pPr>
              <a:defRPr/>
            </a:pPr>
            <a:endParaRPr lang="de-DE"/>
          </a:p>
        </p:txBody>
      </p:sp>
      <p:sp>
        <p:nvSpPr>
          <p:cNvPr id="5" name="Foliennummernplatzhalter 4"/>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Leer">
    <p:spTree>
      <p:nvGrpSpPr>
        <p:cNvPr id="1" name=""/>
        <p:cNvGrpSpPr/>
        <p:nvPr/>
      </p:nvGrpSpPr>
      <p:grpSpPr bwMode="auto">
        <a:xfrm>
          <a:off x="0" y="0"/>
          <a:ext cx="0" cy="0"/>
          <a:chOff x="0" y="0"/>
          <a:chExt cx="0" cy="0"/>
        </a:xfrm>
      </p:grpSpPr>
      <p:sp>
        <p:nvSpPr>
          <p:cNvPr id="2" name="Datumsplatzhalter 1"/>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3" name="Fußzeilenplatzhalter 2"/>
          <p:cNvSpPr>
            <a:spLocks noGrp="1"/>
          </p:cNvSpPr>
          <p:nvPr>
            <p:ph type="ftr" sz="quarter" idx="11"/>
          </p:nvPr>
        </p:nvSpPr>
        <p:spPr bwMode="auto"/>
        <p:txBody>
          <a:bodyPr/>
          <a:lstStyle/>
          <a:p>
            <a:pPr>
              <a:defRPr/>
            </a:pPr>
            <a:endParaRPr lang="de-DE"/>
          </a:p>
        </p:txBody>
      </p:sp>
      <p:sp>
        <p:nvSpPr>
          <p:cNvPr id="4" name="Foliennummernplatzhalter 3"/>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Inhalt mit 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457200"/>
            <a:ext cx="3932237" cy="1600200"/>
          </a:xfrm>
        </p:spPr>
        <p:txBody>
          <a:bodyPr anchor="b"/>
          <a:lstStyle>
            <a:lvl1pPr>
              <a:defRPr sz="3200"/>
            </a:lvl1pPr>
          </a:lstStyle>
          <a:p>
            <a:pPr>
              <a:defRPr/>
            </a:pPr>
            <a:r>
              <a:rPr lang="de-DE"/>
              <a:t>Titelmasterformat durch Klicken bearbeiten</a:t>
            </a:r>
            <a:endParaRPr lang="de-DE"/>
          </a:p>
        </p:txBody>
      </p:sp>
      <p:sp>
        <p:nvSpPr>
          <p:cNvPr id="3" name="Inhaltsplatzhalt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Textplatzhalt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Textmasterformat bearbeiten</a:t>
            </a:r>
            <a:endParaRPr/>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Bild mit 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457200"/>
            <a:ext cx="3932237" cy="1600200"/>
          </a:xfrm>
        </p:spPr>
        <p:txBody>
          <a:bodyPr anchor="b"/>
          <a:lstStyle>
            <a:lvl1pPr>
              <a:defRPr sz="3200"/>
            </a:lvl1pPr>
          </a:lstStyle>
          <a:p>
            <a:pPr>
              <a:defRPr/>
            </a:pPr>
            <a:r>
              <a:rPr lang="de-DE"/>
              <a:t>Titelmasterformat durch Klicken bearbeiten</a:t>
            </a:r>
            <a:endParaRPr lang="de-DE"/>
          </a:p>
        </p:txBody>
      </p:sp>
      <p:sp>
        <p:nvSpPr>
          <p:cNvPr id="3" name="Bildplatzhalter 2"/>
          <p:cNvSpPr>
            <a:spLocks noChangeAspect="1" noGrp="1"/>
          </p:cNvSpPr>
          <p:nvPr>
            <p:ph type="pic" idx="1"/>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de-DE"/>
              <a:t>Klicken Sie auf das Symbol, um ein Bild hinzuzufügen</a:t>
            </a:r>
            <a:endParaRPr lang="de-DE"/>
          </a:p>
        </p:txBody>
      </p:sp>
      <p:sp>
        <p:nvSpPr>
          <p:cNvPr id="4" name="Textplatzhalt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Textmasterformat bearbeiten</a:t>
            </a:r>
            <a:endParaRPr/>
          </a:p>
        </p:txBody>
      </p:sp>
      <p:sp>
        <p:nvSpPr>
          <p:cNvPr id="5" name="Datumsplatzhalter 4"/>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6" name="Fußzeilenplatzhalter 5"/>
          <p:cNvSpPr>
            <a:spLocks noGrp="1"/>
          </p:cNvSpPr>
          <p:nvPr>
            <p:ph type="ftr" sz="quarter" idx="11"/>
          </p:nvPr>
        </p:nvSpPr>
        <p:spPr bwMode="auto"/>
        <p:txBody>
          <a:bodyPr/>
          <a:lstStyle/>
          <a:p>
            <a:pPr>
              <a:defRPr/>
            </a:pPr>
            <a:endParaRPr lang="de-DE"/>
          </a:p>
        </p:txBody>
      </p:sp>
      <p:sp>
        <p:nvSpPr>
          <p:cNvPr id="7" name="Foliennummernplatzhalter 6"/>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el und vertikaler Tex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Titelmasterformat durch Klicken bearbeiten</a:t>
            </a:r>
            <a:endParaRPr lang="de-DE"/>
          </a:p>
        </p:txBody>
      </p:sp>
      <p:sp>
        <p:nvSpPr>
          <p:cNvPr id="3" name="Vertikaler Textplatzhalter 2"/>
          <p:cNvSpPr>
            <a:spLocks noGrp="1"/>
          </p:cNvSpPr>
          <p:nvPr>
            <p:ph type="body" orient="vert" idx="1"/>
          </p:nvPr>
        </p:nvSpPr>
        <p:spPr bwMode="auto"/>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kaler Titel und Text">
    <p:spTree>
      <p:nvGrpSpPr>
        <p:cNvPr id="1" name=""/>
        <p:cNvGrpSpPr/>
        <p:nvPr/>
      </p:nvGrpSpPr>
      <p:grpSpPr bwMode="auto">
        <a:xfrm>
          <a:off x="0" y="0"/>
          <a:ext cx="0" cy="0"/>
          <a:chOff x="0" y="0"/>
          <a:chExt cx="0" cy="0"/>
        </a:xfrm>
      </p:grpSpPr>
      <p:sp>
        <p:nvSpPr>
          <p:cNvPr id="2" name="Vertikaler Titel 1"/>
          <p:cNvSpPr>
            <a:spLocks noGrp="1"/>
          </p:cNvSpPr>
          <p:nvPr>
            <p:ph type="title" orient="vert"/>
          </p:nvPr>
        </p:nvSpPr>
        <p:spPr bwMode="auto">
          <a:xfrm>
            <a:off x="8724900" y="365125"/>
            <a:ext cx="2628900" cy="5811838"/>
          </a:xfrm>
        </p:spPr>
        <p:txBody>
          <a:bodyPr vert="eaVert"/>
          <a:lstStyle/>
          <a:p>
            <a:pPr>
              <a:defRPr/>
            </a:pPr>
            <a:r>
              <a:rPr lang="de-DE"/>
              <a:t>Titelmasterformat durch Klicken bearbeiten</a:t>
            </a:r>
            <a:endParaRPr lang="de-DE"/>
          </a:p>
        </p:txBody>
      </p:sp>
      <p:sp>
        <p:nvSpPr>
          <p:cNvPr id="3" name="Vertikaler Textplatzhalter 2"/>
          <p:cNvSpPr>
            <a:spLocks noGrp="1"/>
          </p:cNvSpPr>
          <p:nvPr>
            <p:ph type="body" orient="vert" idx="1"/>
          </p:nvPr>
        </p:nvSpPr>
        <p:spPr bwMode="auto">
          <a:xfrm>
            <a:off x="838200" y="365125"/>
            <a:ext cx="7734300" cy="5811838"/>
          </a:xfrm>
        </p:spPr>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10"/>
          </p:nvPr>
        </p:nvSpPr>
        <p:spPr bwMode="auto"/>
        <p:txBody>
          <a:bodyPr/>
          <a:lstStyle/>
          <a:p>
            <a:pPr>
              <a:defRPr/>
            </a:pPr>
            <a:fld id="{BCC18F51-09EC-435C-A3BA-64A766E099C0}" type="datetimeFigureOut">
              <a:rPr lang="de-DE"/>
              <a:t>11.04.2025</a:t>
            </a:fld>
            <a:endParaRPr lang="de-DE"/>
          </a:p>
        </p:txBody>
      </p:sp>
      <p:sp>
        <p:nvSpPr>
          <p:cNvPr id="5" name="Fußzeilenplatzhalter 4"/>
          <p:cNvSpPr>
            <a:spLocks noGrp="1"/>
          </p:cNvSpPr>
          <p:nvPr>
            <p:ph type="ftr" sz="quarter" idx="11"/>
          </p:nvPr>
        </p:nvSpPr>
        <p:spPr bwMode="auto"/>
        <p:txBody>
          <a:bodyPr/>
          <a:lstStyle/>
          <a:p>
            <a:pPr>
              <a:defRPr/>
            </a:pPr>
            <a:endParaRPr lang="de-DE"/>
          </a:p>
        </p:txBody>
      </p:sp>
      <p:sp>
        <p:nvSpPr>
          <p:cNvPr id="6" name="Foliennummernplatzhalter 5"/>
          <p:cNvSpPr>
            <a:spLocks noGrp="1"/>
          </p:cNvSpPr>
          <p:nvPr>
            <p:ph type="sldNum" sz="quarter" idx="12"/>
          </p:nvPr>
        </p:nvSpPr>
        <p:spPr bwMode="auto"/>
        <p:txBody>
          <a:bodyPr/>
          <a:lstStyle/>
          <a:p>
            <a:pPr>
              <a:defRPr/>
            </a:pPr>
            <a:fld id="{08395586-F03A-48D1-94DF-16B239DF4FB5}" type="slidenum">
              <a:rPr lang="de-DE"/>
              <a:t>&lt;#&gt;</a:t>
            </a:fld>
            <a:endParaRPr lang="de-DE"/>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Titelplatzhalt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de-DE"/>
              <a:t>Titelmasterformat durch Klicken bearbeiten</a:t>
            </a:r>
            <a:endParaRPr lang="de-DE"/>
          </a:p>
        </p:txBody>
      </p:sp>
      <p:sp>
        <p:nvSpPr>
          <p:cNvPr id="3" name="Textplatzhalt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 name="Datumsplatzhalt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de-DE"/>
              <a:t>11.04.2025</a:t>
            </a:fld>
            <a:endParaRPr lang="de-DE"/>
          </a:p>
        </p:txBody>
      </p:sp>
      <p:sp>
        <p:nvSpPr>
          <p:cNvPr id="5" name="Fußzeilenplatzhalt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DE"/>
          </a:p>
        </p:txBody>
      </p:sp>
      <p:sp>
        <p:nvSpPr>
          <p:cNvPr id="6" name="Foliennummernplatzhalt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de-DE"/>
              <a:t>100</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media1.sv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d2l.ai/d2l-en.pdf" TargetMode="External"/><Relationship Id="rId4"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pytorch.org/docs/stable/torch.html#module-torch" TargetMode="Externa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pytorch.org/docs/stable/generated/torch.tensor.html" TargetMode="Externa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pytorch.org/docs/stable/generated/torch.Tensor.detach.html" TargetMode="External"/><Relationship Id="rId4" Type="http://schemas.openxmlformats.org/officeDocument/2006/relationships/hyperlink" Target="https://pytorch.org/docs/stable/generated/torch.Tensor.cpu.html" TargetMode="External"/><Relationship Id="rId5" Type="http://schemas.openxmlformats.org/officeDocument/2006/relationships/hyperlink" Target="https://pytorch.org/docs/stable/generated/torch.Tensor.numpy.html" TargetMode="Externa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pytorch.org/docs/stable/generated/torch.zeros.html#torch-zeros" TargetMode="External"/><Relationship Id="rId4" Type="http://schemas.openxmlformats.org/officeDocument/2006/relationships/hyperlink" Target="https://pytorch.org/docs/stable/generated/torch.zeros_like.html" TargetMode="External"/><Relationship Id="rId5" Type="http://schemas.openxmlformats.org/officeDocument/2006/relationships/hyperlink" Target="https://pytorch.org/docs/stable/generated/torch.ones.html" TargetMode="External"/><Relationship Id="rId6" Type="http://schemas.openxmlformats.org/officeDocument/2006/relationships/hyperlink" Target="https://pytorch.org/docs/stable/generated/torch.ones_like.html" TargetMode="External"/><Relationship Id="rId7" Type="http://schemas.openxmlformats.org/officeDocument/2006/relationships/hyperlink" Target="https://pytorch.org/docs/stable/generated/torch.empty.html" TargetMode="External"/><Relationship Id="rId8" Type="http://schemas.openxmlformats.org/officeDocument/2006/relationships/hyperlink" Target="https://pytorch.org/docs/stable/generated/torch.empty_like.html" TargetMode="External"/><Relationship Id="rId9" Type="http://schemas.openxmlformats.org/officeDocument/2006/relationships/hyperlink" Target="https://pytorch.org/docs/stable/generated/torch.full.html" TargetMode="External"/><Relationship Id="rId10" Type="http://schemas.openxmlformats.org/officeDocument/2006/relationships/hyperlink" Target="https://pytorch.org/docs/stable/generated/torch.full_like.html" TargetMode="Externa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pytorch.org/docs/stable/torch.html#random-sampling" TargetMode="External"/><Relationship Id="rId4" Type="http://schemas.openxmlformats.org/officeDocument/2006/relationships/hyperlink" Target="https://pytorch.org/docs/stable/generated/torch.seed.html#torch.seed" TargetMode="External"/><Relationship Id="rId5" Type="http://schemas.openxmlformats.org/officeDocument/2006/relationships/hyperlink" Target="https://pytorch.org/docs/stable/generated/torch.bernoulli.html#torch.bernoulli" TargetMode="External"/><Relationship Id="rId6" Type="http://schemas.openxmlformats.org/officeDocument/2006/relationships/hyperlink" Target="https://pytorch.org/docs/stable/generated/torch.multinomial.html#torch.multinomial" TargetMode="External"/><Relationship Id="rId7" Type="http://schemas.openxmlformats.org/officeDocument/2006/relationships/hyperlink" Target="https://pytorch.org/docs/stable/generated/torch.normal.html#torch.normal" TargetMode="External"/><Relationship Id="rId8" Type="http://schemas.openxmlformats.org/officeDocument/2006/relationships/hyperlink" Target="https://pytorch.org/docs/stable/generated/torch.poisson.html#torch.poisson" TargetMode="External"/><Relationship Id="rId9" Type="http://schemas.openxmlformats.org/officeDocument/2006/relationships/hyperlink" Target="https://pytorch.org/docs/stable/generated/torch.rand.html#torch.rand" TargetMode="External"/><Relationship Id="rId10" Type="http://schemas.openxmlformats.org/officeDocument/2006/relationships/hyperlink" Target="https://pytorch.org/docs/stable/generated/torch.randint.html#torch.randint" TargetMode="External"/><Relationship Id="rId11" Type="http://schemas.openxmlformats.org/officeDocument/2006/relationships/hyperlink" Target="https://pytorch.org/docs/stable/generated/torch.randn.html#torch.randn" TargetMode="External"/><Relationship Id="rId12" Type="http://schemas.openxmlformats.org/officeDocument/2006/relationships/hyperlink" Target="https://pytorch.org/docs/stable/generated/torch.randperm.html#torch.randperm" TargetMode="Externa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pytorch.org/docs/stable/torch.html#math-operations" TargetMode="External"/><Relationship Id="rId4" Type="http://schemas.openxmlformats.org/officeDocument/2006/relationships/hyperlink" Target="https://pytorch.org/docs/stable/torch.html#constants" TargetMode="External"/><Relationship Id="rId5" Type="http://schemas.openxmlformats.org/officeDocument/2006/relationships/hyperlink" Target="https://pytorch.org/docs/stable/torch.html#pointwise-ops" TargetMode="External"/><Relationship Id="rId6" Type="http://schemas.openxmlformats.org/officeDocument/2006/relationships/hyperlink" Target="https://pytorch.org/docs/stable/torch.html#reduction-ops" TargetMode="External"/><Relationship Id="rId7" Type="http://schemas.openxmlformats.org/officeDocument/2006/relationships/hyperlink" Target="https://pytorch.org/docs/stable/torch.html#comparison-ops" TargetMode="External"/><Relationship Id="rId8" Type="http://schemas.openxmlformats.org/officeDocument/2006/relationships/hyperlink" Target="https://pytorch.org/docs/stable/torch.html#spectral-ops" TargetMode="External"/><Relationship Id="rId9" Type="http://schemas.openxmlformats.org/officeDocument/2006/relationships/hyperlink" Target="https://pytorch.org/docs/stable/torch.html#other-operations" TargetMode="External"/><Relationship Id="rId10" Type="http://schemas.openxmlformats.org/officeDocument/2006/relationships/hyperlink" Target="https://pytorch.org/docs/stable/torch.html#foreach-operations" TargetMode="Externa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pytorch.org/docs/stable/generated/torch.squeeze.html#torch.squeeze" TargetMode="Externa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pytorch.org/docs/stable/generated/torch.unsqueeze.html" TargetMode="Externa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pytorch.org/docs/stable/generated/torch.clone.html#torch.clone" TargetMode="Externa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pytorch.org/docs/stable/generated/torch.load.html" TargetMode="External"/><Relationship Id="rId4" Type="http://schemas.openxmlformats.org/officeDocument/2006/relationships/hyperlink" Target="https://pytorch.org/docs/stable/generated/torch.save.html#torch.save" TargetMode="Externa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pytorch.org/docs/stable/generated/torch.mm.html#torch-mm" TargetMode="External"/><Relationship Id="rId4" Type="http://schemas.openxmlformats.org/officeDocument/2006/relationships/hyperlink" Target="https://pytorch.org/docs/stable/generated/torch.bmm.html" TargetMode="Externa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pytorch.org/docs/stable/generated/torch.einsum.html" TargetMode="Externa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pytorch.org/docs/stable/fft.html" TargetMode="Externa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pytorch.org/docs/stable/generated/torch.Tensor.scatter_.html" TargetMode="Externa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pytorch.org/audio/stable/generated/torchaudio.functional.filtfilt.html?highlight=filtfilt" TargetMode="Externa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pytorch.org/docs/stable/tensors.html" TargetMode="Externa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pytorch.org/docs/stable/generated/torch.set_default_dtype.html" TargetMode="External"/><Relationship Id="rId4" Type="http://schemas.openxmlformats.org/officeDocument/2006/relationships/hyperlink" Target="https://pytorch.org/docs/stable/generated/torch.get_default_dtype.html" TargetMode="Externa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pytorch.org/docs/stable/generated/torch.Tensor.type.html" TargetMode="External"/><Relationship Id="rId4" Type="http://schemas.openxmlformats.org/officeDocument/2006/relationships/hyperlink" Target="https://pytorch.org/docs/stable/generated/torch.Tensor.type_as.html" TargetMode="Externa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pytorch.org/docs/stable/tensor_attributes.html#torch.dtype" TargetMode="Externa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pytorch.org/get-started/locally/#start-locally" TargetMode="External"/><Relationship Id="rId4" Type="http://schemas.openxmlformats.org/officeDocument/2006/relationships/hyperlink" Target="https://developer.nvidia.com/cuda-downloads" TargetMode="External"/><Relationship Id="rId5" Type="http://schemas.openxmlformats.org/officeDocument/2006/relationships/hyperlink" Target="https://developer.nvidia.com/cudnn-downloads" TargetMode="Externa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pytorch.org/docs/stable/generated/torch.cuda.device.html#device" TargetMode="Externa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pytorch.org/docs/stable/generated/torch.Tensor.device.html" TargetMode="Externa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pytorch.org/docs/stable/generated/torch.Tensor.cpu.html#torch-tensor-cpu" TargetMode="External"/><Relationship Id="rId4" Type="http://schemas.openxmlformats.org/officeDocument/2006/relationships/hyperlink" Target="https://pytorch.org/docs/stable/generated/torch.Tensor.cuda.html#torch-tensor-cuda" TargetMode="Externa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s://pytorch.org/docs/stable/generated/torch.Tensor.to.html#torch-tensor-to"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pytorch.org/docs/stable/generated/torch.cuda.get_device_properties.html#torch-cuda-get-device-properties" TargetMode="Externa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pytorch.org/docs/stable/generated/torch.cuda.memory_reserved.html#torch-cuda-memory-reserved" TargetMode="External"/><Relationship Id="rId4" Type="http://schemas.openxmlformats.org/officeDocument/2006/relationships/hyperlink" Target="https://pytorch.org/docs/stable/generated/torch.cuda.memory_allocated.html#torch-cuda-memory-allocated" TargetMode="Externa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s://pytorch.org/docs/stable/generated/torch.cuda.manual_seed_all.html#torch.cuda.manual_seed_all" TargetMode="External"/><Relationship Id="rId4" Type="http://schemas.openxmlformats.org/officeDocument/2006/relationships/hyperlink" Target="https://pytorch.org/docs/stable/generated/torch.cuda.empty_cache.html#torch-cuda-empty-cache" TargetMode="Externa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png"/><Relationship Id="rId4" Type="http://schemas.openxmlformats.org/officeDocument/2006/relationships/hyperlink" Target="https://github.com/pybind/pybind11" TargetMode="Externa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pytorch.org/docs/stable/tensor_attributes.html#torch-memory-format" TargetMode="Externa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hyperlink" Target="https://pytorch.org/docs/stable/generated/torch.Tensor.data_ptr.html#torch-tensor-data-ptr" TargetMode="External"/><Relationship Id="rId4" Type="http://schemas.openxmlformats.org/officeDocument/2006/relationships/hyperlink" Target="https://pytorch.org/docs/stable/generated/torch.Tensor.contiguous.html#torch-tensor-contiguous" TargetMode="External"/><Relationship Id="rId5" Type="http://schemas.openxmlformats.org/officeDocument/2006/relationships/hyperlink" Target="https://pytorch.org/docs/stable/generated/torch.Tensor.is_contiguous.html#torch-tensor-is-contiguous" TargetMode="Externa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jp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s://docs.opencv.org/4.5.3/d4/da8/group__imgcodecs.html#ga288b8b3da0892bd651fce07b3bbd3a56" TargetMode="External"/><Relationship Id="rId4" Type="http://schemas.openxmlformats.org/officeDocument/2006/relationships/image" Target="../media/image6.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7.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8.png"/><Relationship Id="rId4" Type="http://schemas.openxmlformats.org/officeDocument/2006/relationships/hyperlink" Target="https://docs.opencv.org/4.5.3/d8/d6a/group__imgcodecs__flags.html#ga61d9b0126a3e57d9277ac48327799c80" TargetMode="Externa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https://pytorch.org/vision/stable/index.html" TargetMode="External"/><Relationship Id="rId4" Type="http://schemas.openxmlformats.org/officeDocument/2006/relationships/hyperlink" Target="https://pytorch.org/vision/stable/transforms.html#v1-or-v2-which-one-should-i-use" TargetMode="Externa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hyperlink" Target="https://pytorch.org/vision/stable/generated/torchvision.transforms.v2.Compose.html#compose" TargetMode="External"/><Relationship Id="rId4" Type="http://schemas.openxmlformats.org/officeDocument/2006/relationships/hyperlink" Target="https://pytorch.org/docs/stable/generated/torch.nn.Sequential.html" TargetMode="Externa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https://pytorch.org/vision/stable/generated/torchvision.transforms.v2.RandomApply.html#randomapply" TargetMode="Externa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Pad.html#pad" TargetMode="External"/><Relationship Id="rId5" Type="http://schemas.openxmlformats.org/officeDocument/2006/relationships/image" Target="../media/image9.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RandomHorizontalFlip.html#randomhorizontalflip" TargetMode="External"/><Relationship Id="rId5" Type="http://schemas.openxmlformats.org/officeDocument/2006/relationships/hyperlink" Target="https://pytorch.org/vision/stable/generated/torchvision.transforms.v2.RandomVerticalFlip.html#randomverticalflip" TargetMode="Externa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Resize.html#resize" TargetMode="External"/><Relationship Id="rId5" Type="http://schemas.openxmlformats.org/officeDocument/2006/relationships/image" Target="../media/image10.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CenterCrop.html#centercrop" TargetMode="External"/><Relationship Id="rId5" Type="http://schemas.openxmlformats.org/officeDocument/2006/relationships/image" Target="../media/image11.png"/></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FiveCrop.html#fivecrop" TargetMode="Externa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TenCrop.html#tencrop" TargetMode="Externa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Grayscale.html#grayscale" TargetMode="External"/><Relationship Id="rId5" Type="http://schemas.openxmlformats.org/officeDocument/2006/relationships/image" Target="../media/image12.png"/></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RandomGrayscale.html#randomgrayscale" TargetMode="External"/><Relationship Id="rId5" Type="http://schemas.openxmlformats.org/officeDocument/2006/relationships/hyperlink" Target="https://pytorch.org/vision/stable/generated/torchvision.transforms.v2.RandomInvert.html#randominvert" TargetMode="External"/><Relationship Id="rId6" Type="http://schemas.openxmlformats.org/officeDocument/2006/relationships/hyperlink" Target="https://pytorch.org/vision/stable/generated/torchvision.transforms.v2.RandomEqualize.html#randomequalize" TargetMode="Externa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Normalize.html#normalize" TargetMode="External"/><Relationship Id="rId5" Type="http://schemas.openxmlformats.org/officeDocument/2006/relationships/hyperlink" Target="https://pytorch.org/vision/stable/generated/torchvision.transforms.v2.ColorJitter.html#colorjitter" TargetMode="Externa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GaussianBlur.html#gaussianblur" TargetMode="External"/><Relationship Id="rId5" Type="http://schemas.openxmlformats.org/officeDocument/2006/relationships/hyperlink" Target="https://pytorch.org/vision/stable/generated/torchvision.transforms.v2.GaussianNoise.html#gaussiannoise" TargetMode="Externa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RandomPerspective.html#randomperspective" TargetMode="External"/><Relationship Id="rId5" Type="http://schemas.openxmlformats.org/officeDocument/2006/relationships/hyperlink" Target="https://pytorch.org/vision/stable/generated/torchvision.transforms.v2.RandomRotation.html#randomrotation" TargetMode="External"/></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RandomAffine.html#randomaffine" TargetMode="External"/></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hyperlink" Target="https://pytorch.org/vision/stable/transforms.html#v2-api-ref" TargetMode="External"/><Relationship Id="rId4" Type="http://schemas.openxmlformats.org/officeDocument/2006/relationships/hyperlink" Target="https://pytorch.org/vision/stable/generated/torchvision.transforms.v2.RandomCrop.html#randomcrop" TargetMode="Externa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hyperlink" Target="https://pytorch.org/vision/stable/transforms.html#auto-augmentation" TargetMode="Externa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hyperlink" Target="https://pytorch.org/vision/stable/generated/torchvision.transforms.v2.AutoAugment.html#autoaugment" TargetMode="External"/><Relationship Id="rId4" Type="http://schemas.openxmlformats.org/officeDocument/2006/relationships/hyperlink" Target="https://arxiv.org/pdf/1805.09501.pdf" TargetMode="Externa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hyperlink" Target="https://pytorch.org/vision/stable/generated/torchvision.transforms.v2.RandAugment.html#randaugment" TargetMode="External"/><Relationship Id="rId4" Type="http://schemas.openxmlformats.org/officeDocument/2006/relationships/hyperlink" Target="https://arxiv.org/abs/1909.13719" TargetMode="Externa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hyperlink" Target="https://pytorch.org/vision/0.8/datasets.html#torchvision-datasets" TargetMode="External"/></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hyperlink" Target="https://pytorch.org/docs/stable/data.html#torch.utils.data.Dataset" TargetMode="External"/><Relationship Id="rId4" Type="http://schemas.openxmlformats.org/officeDocument/2006/relationships/hyperlink" Target="https://pytorch.org/docs/stable/data.html#torch.utils.data.IterableDataset" TargetMode="External"/><Relationship Id="rId5" Type="http://schemas.openxmlformats.org/officeDocument/2006/relationships/hyperlink" Target="https://pytorch.org/docs/stable/data.html#torch.utils.data.TensorDataset" TargetMode="External"/><Relationship Id="rId6" Type="http://schemas.openxmlformats.org/officeDocument/2006/relationships/hyperlink" Target="https://pytorch.org/docs/stable/data.html#torch.utils.data.StackDataset" TargetMode="External"/><Relationship Id="rId7" Type="http://schemas.openxmlformats.org/officeDocument/2006/relationships/hyperlink" Target="https://pytorch.org/docs/stable/data.html#torch.utils.data.ConcatDataset" TargetMode="External"/><Relationship Id="rId8" Type="http://schemas.openxmlformats.org/officeDocument/2006/relationships/hyperlink" Target="https://pytorch.org/docs/stable/data.html#torch.utils.data.ChainDataset" TargetMode="External"/></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hyperlink" Target="https://pytorch.org/docs/stable/data.html#torch.utils.data.TensorDataset" TargetMode="Externa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https://pytorch.org/docs/stable/data.html#torch.utils.data.Dataset" TargetMode="External"/></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hyperlink" Target="https://pytorch.org/docs/stable/data.html#torch.utils.data.DataLoader" TargetMode="External"/></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hyperlink" Target="https://pytorch.org/tutorials/beginner/blitz/autograd_tutorial.html" TargetMode="External"/></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hyperlink" Target="https://pytorch.org/tutorials/beginner/basics/autogradqs_tutorial.html#tensors-functions-and-computational-graph" TargetMode="External"/></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hyperlink" Target="https://pytorch.org/docs/stable/generated/torch.Tensor.requires_grad_.html" TargetMode="External"/></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hyperlink" Target="https://pytorch.org/docs/stable/generated/torch.Tensor.backward.html#torch-tensor-backward" TargetMode="External"/><Relationship Id="rId4" Type="http://schemas.openxmlformats.org/officeDocument/2006/relationships/hyperlink" Target="https://pytorch.org/tutorials/beginner/basics/autogradqs_tutorial.html#tensors-functions-and-computational-graph" TargetMode="Externa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hyperlink" Target="https://pytorch.org/docs/stable/generated/torch.no_grad.html" TargetMode="External"/></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hyperlink" Target="https://pytorch.org/docs/stable/generated/torch.nn.parameter.Parameter.html" TargetMode="External"/><Relationship Id="rId4" Type="http://schemas.openxmlformats.org/officeDocument/2006/relationships/hyperlink" Target="https://pytorch.org/docs/stable/generated/torch.nn.parameter.Parameter.html#parameter" TargetMode="External"/></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138752497" name=""/>
          <p:cNvPicPr>
            <a:picLocks noChangeAspect="1"/>
          </p:cNvPicPr>
          <p:nvPr/>
        </p:nvPicPr>
        <p:blipFill>
          <a:blip r:embed="rId3">
            <a:extLst>
              <a:ext uri="{96DAC541-7B7A-43D3-8B79-37D633B846F1}">
                <asvg:svgBlip xmlns:asvg="http://schemas.microsoft.com/office/drawing/2016/SVG/main" r:embed="rId4"/>
              </a:ext>
            </a:extLst>
          </a:blip>
          <a:stretch/>
        </p:blipFill>
        <p:spPr bwMode="auto">
          <a:xfrm flipH="0" flipV="0">
            <a:off x="3847536" y="330454"/>
            <a:ext cx="3558430" cy="3558430"/>
          </a:xfrm>
          <a:prstGeom prst="rect">
            <a:avLst/>
          </a:prstGeom>
        </p:spPr>
      </p:pic>
      <p:sp>
        <p:nvSpPr>
          <p:cNvPr id="1573238489" name=""/>
          <p:cNvSpPr txBox="1"/>
          <p:nvPr/>
        </p:nvSpPr>
        <p:spPr bwMode="auto">
          <a:xfrm flipH="0" flipV="0">
            <a:off x="3215589" y="4311852"/>
            <a:ext cx="4966460" cy="161580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sz="3600"/>
              <a:t>PyTorch Introduction </a:t>
            </a:r>
            <a:endParaRPr sz="3600"/>
          </a:p>
          <a:p>
            <a:pPr algn="ctr">
              <a:defRPr/>
            </a:pPr>
            <a:r>
              <a:rPr lang="en-GB" sz="3600" b="0" i="0" u="none" strike="noStrike" cap="none" spc="0">
                <a:solidFill>
                  <a:schemeClr val="tx1"/>
                </a:solidFill>
                <a:latin typeface="Arial"/>
                <a:ea typeface="Arial"/>
                <a:cs typeface="Arial"/>
              </a:rPr>
              <a:t>Tensors et al.</a:t>
            </a:r>
            <a:endParaRPr sz="3600"/>
          </a:p>
          <a:p>
            <a:pPr algn="ctr">
              <a:defRPr/>
            </a:pPr>
            <a:r>
              <a:rPr lang="en-GB" sz="2800" b="0" i="0" u="none" strike="noStrike" cap="none" spc="0">
                <a:solidFill>
                  <a:schemeClr val="tx1"/>
                </a:solidFill>
                <a:latin typeface="Arial"/>
                <a:ea typeface="Arial"/>
                <a:cs typeface="Arial"/>
              </a:rPr>
              <a:t>David Rotermund &amp; Udo Ernst</a:t>
            </a:r>
            <a:endParaRPr sz="3600"/>
          </a:p>
        </p:txBody>
      </p:sp>
      <p:sp>
        <p:nvSpPr>
          <p:cNvPr id="1307676638" name=""/>
          <p:cNvSpPr txBox="1"/>
          <p:nvPr/>
        </p:nvSpPr>
        <p:spPr bwMode="auto">
          <a:xfrm flipH="0" flipV="0">
            <a:off x="1066209" y="6042741"/>
            <a:ext cx="18363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2532140" name="Titel 1"/>
          <p:cNvSpPr>
            <a:spLocks noGrp="1"/>
          </p:cNvSpPr>
          <p:nvPr>
            <p:ph type="title"/>
          </p:nvPr>
        </p:nvSpPr>
        <p:spPr bwMode="auto"/>
        <p:txBody>
          <a:bodyPr/>
          <a:lstStyle/>
          <a:p>
            <a:pPr marL="0" indent="0">
              <a:buFont typeface="Arial"/>
              <a:buNone/>
              <a:defRPr/>
            </a:pPr>
            <a:r>
              <a:rPr lang="en-GB" sz="4400" b="0" i="0" u="none" strike="noStrike" cap="none" spc="0">
                <a:solidFill>
                  <a:schemeClr val="tx1"/>
                </a:solidFill>
                <a:latin typeface="Arial"/>
                <a:ea typeface="Arial"/>
                <a:cs typeface="Arial"/>
              </a:rPr>
              <a:t>Open Book: Dive into Deep Learning</a:t>
            </a:r>
            <a:endParaRPr sz="4400" b="0" i="0" u="none" strike="noStrike" cap="none" spc="0">
              <a:solidFill>
                <a:schemeClr val="tx1"/>
              </a:solidFill>
              <a:latin typeface="Arial"/>
              <a:cs typeface="Arial"/>
            </a:endParaRPr>
          </a:p>
        </p:txBody>
      </p:sp>
      <p:sp>
        <p:nvSpPr>
          <p:cNvPr id="939831340" name="Inhaltsplatzhalter 2"/>
          <p:cNvSpPr>
            <a:spLocks noGrp="1"/>
          </p:cNvSpPr>
          <p:nvPr>
            <p:ph idx="1"/>
          </p:nvPr>
        </p:nvSpPr>
        <p:spPr bwMode="auto">
          <a:xfrm flipH="0" flipV="0">
            <a:off x="838198" y="1825624"/>
            <a:ext cx="6106880" cy="4351338"/>
          </a:xfrm>
        </p:spPr>
        <p:txBody>
          <a:bodyPr/>
          <a:lstStyle/>
          <a:p>
            <a:pPr>
              <a:defRPr/>
            </a:pPr>
            <a:r>
              <a:rPr lang="en-GB" sz="2800" b="0" i="0" u="none" strike="noStrike" cap="none" spc="0">
                <a:solidFill>
                  <a:schemeClr val="tx1"/>
                </a:solidFill>
                <a:latin typeface="Arial"/>
                <a:ea typeface="Arial"/>
                <a:cs typeface="Arial"/>
              </a:rPr>
              <a:t>ASTON ZHANG</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ZACHARY C. LIPTON</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MU LI</a:t>
            </a:r>
            <a:endParaRPr lang="en-GB" sz="2800" b="0" i="0" u="none" strike="noStrike" cap="none" spc="0">
              <a:solidFill>
                <a:schemeClr val="tx1"/>
              </a:solidFill>
              <a:latin typeface="Arial"/>
              <a:ea typeface="Arial"/>
              <a:cs typeface="Arial"/>
            </a:endParaRPr>
          </a:p>
          <a:p>
            <a:pPr>
              <a:defRPr/>
            </a:pPr>
            <a:r>
              <a:rPr lang="en-GB" sz="2800" b="0" i="0" u="none" strike="noStrike" cap="none" spc="0">
                <a:solidFill>
                  <a:schemeClr val="tx1"/>
                </a:solidFill>
                <a:latin typeface="Arial"/>
                <a:ea typeface="Arial"/>
                <a:cs typeface="Arial"/>
              </a:rPr>
              <a:t>ALEXANDER J. SMOLA </a:t>
            </a:r>
            <a:endParaRPr/>
          </a:p>
          <a:p>
            <a:pPr marL="0" indent="0">
              <a:buFont typeface="Arial"/>
              <a:buNone/>
              <a:defRPr/>
            </a:pPr>
            <a:r>
              <a:rPr u="sng">
                <a:hlinkClick r:id="rId3" tooltip="https://d2l.ai/d2l-en.pdf"/>
              </a:rPr>
              <a:t>https://d2l.ai/d2l-en.pdf</a:t>
            </a:r>
            <a:endParaRPr/>
          </a:p>
        </p:txBody>
      </p:sp>
      <p:pic>
        <p:nvPicPr>
          <p:cNvPr id="236788757" name=""/>
          <p:cNvPicPr>
            <a:picLocks noChangeAspect="1"/>
          </p:cNvPicPr>
          <p:nvPr/>
        </p:nvPicPr>
        <p:blipFill>
          <a:blip r:embed="rId4"/>
          <a:stretch/>
        </p:blipFill>
        <p:spPr bwMode="auto">
          <a:xfrm>
            <a:off x="6360241" y="2243137"/>
            <a:ext cx="5657850" cy="4486275"/>
          </a:xfrm>
          <a:prstGeom prst="rect">
            <a:avLst/>
          </a:prstGeom>
        </p:spPr>
      </p:pic>
      <p:sp>
        <p:nvSpPr>
          <p:cNvPr id="1571327191" name=""/>
          <p:cNvSpPr txBox="1"/>
          <p:nvPr/>
        </p:nvSpPr>
        <p:spPr bwMode="auto">
          <a:xfrm flipH="0" flipV="0">
            <a:off x="-2508729" y="4995688"/>
            <a:ext cx="558239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
        <p:nvSpPr>
          <p:cNvPr id="185358646" name=""/>
          <p:cNvSpPr txBox="1"/>
          <p:nvPr/>
        </p:nvSpPr>
        <p:spPr bwMode="auto">
          <a:xfrm flipH="0" flipV="0">
            <a:off x="974032" y="235564"/>
            <a:ext cx="197522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Recommendation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0663756" name="Titel 1"/>
          <p:cNvSpPr>
            <a:spLocks noGrp="1"/>
          </p:cNvSpPr>
          <p:nvPr>
            <p:ph type="title"/>
          </p:nvPr>
        </p:nvSpPr>
        <p:spPr bwMode="auto">
          <a:xfrm flipH="0" flipV="0">
            <a:off x="838198" y="365124"/>
            <a:ext cx="10515600" cy="677611"/>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Anatomy of a PyTorch</a:t>
            </a:r>
            <a:r>
              <a:rPr/>
              <a:t> Network + Support</a:t>
            </a:r>
            <a:endParaRPr/>
          </a:p>
        </p:txBody>
      </p:sp>
      <p:sp>
        <p:nvSpPr>
          <p:cNvPr id="422748799" name=""/>
          <p:cNvSpPr txBox="1"/>
          <p:nvPr/>
        </p:nvSpPr>
        <p:spPr bwMode="auto">
          <a:xfrm flipH="0" flipV="0">
            <a:off x="502341" y="4765282"/>
            <a:ext cx="1798957" cy="48803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600"/>
              <a:t>Dataloader</a:t>
            </a:r>
            <a:endParaRPr sz="2600"/>
          </a:p>
        </p:txBody>
      </p:sp>
      <p:cxnSp>
        <p:nvCxnSpPr>
          <p:cNvPr id="0" name=""/>
          <p:cNvCxnSpPr>
            <a:cxnSpLocks/>
          </p:cNvCxnSpPr>
          <p:nvPr/>
        </p:nvCxnSpPr>
        <p:spPr bwMode="auto">
          <a:xfrm flipH="0" flipV="0">
            <a:off x="2357210" y="5070261"/>
            <a:ext cx="721894"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701292293" name=""/>
          <p:cNvSpPr/>
          <p:nvPr/>
        </p:nvSpPr>
        <p:spPr bwMode="auto">
          <a:xfrm flipH="0" flipV="0">
            <a:off x="3720789" y="2751596"/>
            <a:ext cx="1258302" cy="2095499"/>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675374183" name=""/>
          <p:cNvSpPr txBox="1"/>
          <p:nvPr/>
        </p:nvSpPr>
        <p:spPr bwMode="auto">
          <a:xfrm flipH="0" flipV="0">
            <a:off x="3143889" y="4887201"/>
            <a:ext cx="2267554"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Network </a:t>
            </a:r>
            <a:endParaRPr/>
          </a:p>
          <a:p>
            <a:pPr algn="ctr">
              <a:defRPr/>
            </a:pPr>
            <a:r>
              <a:rPr/>
              <a:t>(torch.nn.sequential)</a:t>
            </a:r>
            <a:endParaRPr/>
          </a:p>
        </p:txBody>
      </p:sp>
      <p:sp>
        <p:nvSpPr>
          <p:cNvPr id="1510437934" name=""/>
          <p:cNvSpPr txBox="1"/>
          <p:nvPr/>
        </p:nvSpPr>
        <p:spPr bwMode="auto">
          <a:xfrm flipH="0" flipV="0">
            <a:off x="3910815" y="4405938"/>
            <a:ext cx="94607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1</a:t>
            </a:r>
            <a:endParaRPr/>
          </a:p>
        </p:txBody>
      </p:sp>
      <p:sp>
        <p:nvSpPr>
          <p:cNvPr id="1156180790" name=""/>
          <p:cNvSpPr txBox="1"/>
          <p:nvPr/>
        </p:nvSpPr>
        <p:spPr bwMode="auto">
          <a:xfrm flipH="0" flipV="0">
            <a:off x="3910815" y="2831333"/>
            <a:ext cx="984030"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N</a:t>
            </a:r>
            <a:endParaRPr/>
          </a:p>
        </p:txBody>
      </p:sp>
      <p:sp>
        <p:nvSpPr>
          <p:cNvPr id="1009524534" name=""/>
          <p:cNvSpPr txBox="1"/>
          <p:nvPr/>
        </p:nvSpPr>
        <p:spPr bwMode="auto">
          <a:xfrm flipH="0" flipV="0">
            <a:off x="3910815" y="4039818"/>
            <a:ext cx="94607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2</a:t>
            </a:r>
            <a:endParaRPr/>
          </a:p>
        </p:txBody>
      </p:sp>
      <p:sp>
        <p:nvSpPr>
          <p:cNvPr id="833111516" name=""/>
          <p:cNvSpPr/>
          <p:nvPr/>
        </p:nvSpPr>
        <p:spPr bwMode="auto">
          <a:xfrm flipH="0" flipV="0">
            <a:off x="4211605" y="3809213"/>
            <a:ext cx="180473" cy="180473"/>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37053205" name=""/>
          <p:cNvSpPr/>
          <p:nvPr/>
        </p:nvSpPr>
        <p:spPr bwMode="auto">
          <a:xfrm flipH="0" flipV="0">
            <a:off x="4211605" y="3560560"/>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20626906" name=""/>
          <p:cNvSpPr/>
          <p:nvPr/>
        </p:nvSpPr>
        <p:spPr bwMode="auto">
          <a:xfrm flipH="0" flipV="0">
            <a:off x="4211605" y="3311907"/>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924217375" name=""/>
          <p:cNvSpPr txBox="1"/>
          <p:nvPr/>
        </p:nvSpPr>
        <p:spPr bwMode="auto">
          <a:xfrm flipH="0" flipV="0">
            <a:off x="3860683" y="2387003"/>
            <a:ext cx="869843"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Output</a:t>
            </a:r>
            <a:endParaRPr/>
          </a:p>
        </p:txBody>
      </p:sp>
      <p:cxnSp>
        <p:nvCxnSpPr>
          <p:cNvPr id="443593728" name=""/>
          <p:cNvCxnSpPr>
            <a:cxnSpLocks/>
          </p:cNvCxnSpPr>
          <p:nvPr/>
        </p:nvCxnSpPr>
        <p:spPr bwMode="auto">
          <a:xfrm flipH="0" flipV="0">
            <a:off x="5050496" y="2570063"/>
            <a:ext cx="721894"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27791104" name=""/>
          <p:cNvSpPr txBox="1"/>
          <p:nvPr/>
        </p:nvSpPr>
        <p:spPr bwMode="auto">
          <a:xfrm flipH="0" flipV="0">
            <a:off x="5916552" y="2387003"/>
            <a:ext cx="1530637"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Loss function</a:t>
            </a:r>
            <a:endParaRPr/>
          </a:p>
        </p:txBody>
      </p:sp>
      <p:cxnSp>
        <p:nvCxnSpPr>
          <p:cNvPr id="0" name=""/>
          <p:cNvCxnSpPr>
            <a:cxnSpLocks/>
          </p:cNvCxnSpPr>
          <p:nvPr/>
        </p:nvCxnSpPr>
        <p:spPr bwMode="auto">
          <a:xfrm flipH="0" flipV="1">
            <a:off x="2652302" y="1959517"/>
            <a:ext cx="0" cy="3108156"/>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p:cNvCxnSpPr>
          <p:nvPr/>
        </p:nvCxnSpPr>
        <p:spPr bwMode="auto">
          <a:xfrm flipH="0" flipV="1">
            <a:off x="2637947" y="1959517"/>
            <a:ext cx="3980447" cy="0"/>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p:cNvCxnSpPr>
          <p:nvPr/>
        </p:nvCxnSpPr>
        <p:spPr bwMode="auto">
          <a:xfrm flipH="1" flipV="0">
            <a:off x="6609735" y="1949491"/>
            <a:ext cx="0" cy="401052"/>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p:cNvCxnSpPr>
          <p:nvPr/>
        </p:nvCxnSpPr>
        <p:spPr bwMode="auto">
          <a:xfrm flipH="0" flipV="1">
            <a:off x="3603067" y="2700553"/>
            <a:ext cx="0" cy="218209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53111975" name=""/>
          <p:cNvSpPr txBox="1"/>
          <p:nvPr/>
        </p:nvSpPr>
        <p:spPr bwMode="auto">
          <a:xfrm flipH="0" flipV="0">
            <a:off x="5774114" y="1593397"/>
            <a:ext cx="844280"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Target</a:t>
            </a:r>
            <a:endParaRPr/>
          </a:p>
        </p:txBody>
      </p:sp>
      <p:sp>
        <p:nvSpPr>
          <p:cNvPr id="787147472" name=""/>
          <p:cNvSpPr txBox="1"/>
          <p:nvPr/>
        </p:nvSpPr>
        <p:spPr bwMode="auto">
          <a:xfrm flipH="0" flipV="0">
            <a:off x="6101062" y="3219084"/>
            <a:ext cx="1161618"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Optimizer</a:t>
            </a:r>
            <a:endParaRPr/>
          </a:p>
        </p:txBody>
      </p:sp>
      <p:cxnSp>
        <p:nvCxnSpPr>
          <p:cNvPr id="0" name=""/>
          <p:cNvCxnSpPr>
            <a:cxnSpLocks/>
          </p:cNvCxnSpPr>
          <p:nvPr/>
        </p:nvCxnSpPr>
        <p:spPr bwMode="auto">
          <a:xfrm flipH="1" flipV="1">
            <a:off x="5170363" y="3401940"/>
            <a:ext cx="952499"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469771253" name=""/>
          <p:cNvCxnSpPr>
            <a:cxnSpLocks/>
          </p:cNvCxnSpPr>
          <p:nvPr/>
        </p:nvCxnSpPr>
        <p:spPr bwMode="auto">
          <a:xfrm flipH="1" flipV="0">
            <a:off x="6609735" y="2700553"/>
            <a:ext cx="0" cy="51853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88584325" name=""/>
          <p:cNvSpPr txBox="1"/>
          <p:nvPr/>
        </p:nvSpPr>
        <p:spPr bwMode="auto">
          <a:xfrm flipH="0" flipV="0">
            <a:off x="8028043" y="3107863"/>
            <a:ext cx="1619710"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Learning Rate</a:t>
            </a:r>
            <a:endParaRPr/>
          </a:p>
          <a:p>
            <a:pPr algn="ctr">
              <a:defRPr/>
            </a:pPr>
            <a:r>
              <a:rPr/>
              <a:t>Scheduler</a:t>
            </a:r>
            <a:endParaRPr/>
          </a:p>
        </p:txBody>
      </p:sp>
      <p:cxnSp>
        <p:nvCxnSpPr>
          <p:cNvPr id="0" name=""/>
          <p:cNvCxnSpPr>
            <a:cxnSpLocks/>
            <a:endCxn id="787147472" idx="3"/>
          </p:cNvCxnSpPr>
          <p:nvPr/>
        </p:nvCxnSpPr>
        <p:spPr bwMode="auto">
          <a:xfrm rot="10799989" flipH="0" flipV="0">
            <a:off x="7262680" y="3410701"/>
            <a:ext cx="704567" cy="0"/>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a:stCxn id="1927791104" idx="3"/>
          </p:cNvCxnSpPr>
          <p:nvPr/>
        </p:nvCxnSpPr>
        <p:spPr bwMode="auto">
          <a:xfrm rot="0" flipH="0" flipV="0">
            <a:off x="7447190" y="2574695"/>
            <a:ext cx="1256081" cy="0"/>
          </a:xfrm>
          <a:prstGeom prst="line">
            <a:avLst/>
          </a:prstGeom>
          <a:ln w="28575" cap="flat" cmpd="sng" algn="ctr">
            <a:solidFill>
              <a:srgbClr val="43739E"/>
            </a:solidFill>
            <a:prstDash val="dash"/>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0" name=""/>
          <p:cNvCxnSpPr>
            <a:cxnSpLocks/>
          </p:cNvCxnSpPr>
          <p:nvPr/>
        </p:nvCxnSpPr>
        <p:spPr bwMode="auto">
          <a:xfrm flipH="0" flipV="0">
            <a:off x="8691366" y="2565255"/>
            <a:ext cx="0" cy="528204"/>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283828616" name=""/>
          <p:cNvSpPr txBox="1"/>
          <p:nvPr/>
        </p:nvSpPr>
        <p:spPr bwMode="auto">
          <a:xfrm flipH="0" flipV="0">
            <a:off x="502341" y="1227277"/>
            <a:ext cx="3519418"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a:t>Training of the weights</a:t>
            </a:r>
            <a:endParaRPr sz="2400"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00596998" name="Titel 1"/>
          <p:cNvSpPr>
            <a:spLocks noGrp="1"/>
          </p:cNvSpPr>
          <p:nvPr>
            <p:ph type="title"/>
          </p:nvPr>
        </p:nvSpPr>
        <p:spPr bwMode="auto">
          <a:xfrm flipH="0" flipV="0">
            <a:off x="838198" y="365124"/>
            <a:ext cx="10515600" cy="67761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Anatomy of a PyTorch</a:t>
            </a:r>
            <a:r>
              <a:rPr/>
              <a:t> Network + Support</a:t>
            </a:r>
            <a:endParaRPr/>
          </a:p>
        </p:txBody>
      </p:sp>
      <p:sp>
        <p:nvSpPr>
          <p:cNvPr id="19594309" name=""/>
          <p:cNvSpPr txBox="1"/>
          <p:nvPr/>
        </p:nvSpPr>
        <p:spPr bwMode="auto">
          <a:xfrm flipH="0" flipV="0">
            <a:off x="502341" y="4765281"/>
            <a:ext cx="1798955" cy="48803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600"/>
              <a:t>Dataloader</a:t>
            </a:r>
            <a:endParaRPr sz="2600"/>
          </a:p>
        </p:txBody>
      </p:sp>
      <p:cxnSp>
        <p:nvCxnSpPr>
          <p:cNvPr id="1642519633" name=""/>
          <p:cNvCxnSpPr>
            <a:cxnSpLocks/>
          </p:cNvCxnSpPr>
          <p:nvPr/>
        </p:nvCxnSpPr>
        <p:spPr bwMode="auto">
          <a:xfrm flipH="0" flipV="0">
            <a:off x="2357209" y="5070261"/>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287901462" name=""/>
          <p:cNvSpPr/>
          <p:nvPr/>
        </p:nvSpPr>
        <p:spPr bwMode="auto">
          <a:xfrm flipH="0" flipV="0">
            <a:off x="3720789" y="2751595"/>
            <a:ext cx="1258301" cy="2095499"/>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1783619638" name=""/>
          <p:cNvSpPr txBox="1"/>
          <p:nvPr/>
        </p:nvSpPr>
        <p:spPr bwMode="auto">
          <a:xfrm flipH="0" flipV="0">
            <a:off x="3143889" y="4887201"/>
            <a:ext cx="2267553"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Network </a:t>
            </a:r>
            <a:endParaRPr/>
          </a:p>
          <a:p>
            <a:pPr algn="ctr">
              <a:defRPr/>
            </a:pPr>
            <a:r>
              <a:rPr/>
              <a:t>(torch.nn.sequential)</a:t>
            </a:r>
            <a:endParaRPr/>
          </a:p>
        </p:txBody>
      </p:sp>
      <p:sp>
        <p:nvSpPr>
          <p:cNvPr id="529655173" name=""/>
          <p:cNvSpPr txBox="1"/>
          <p:nvPr/>
        </p:nvSpPr>
        <p:spPr bwMode="auto">
          <a:xfrm flipH="0" flipV="0">
            <a:off x="3910815" y="4405938"/>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1</a:t>
            </a:r>
            <a:endParaRPr/>
          </a:p>
        </p:txBody>
      </p:sp>
      <p:sp>
        <p:nvSpPr>
          <p:cNvPr id="1626918048" name=""/>
          <p:cNvSpPr txBox="1"/>
          <p:nvPr/>
        </p:nvSpPr>
        <p:spPr bwMode="auto">
          <a:xfrm flipH="0" flipV="0">
            <a:off x="3910815" y="2831332"/>
            <a:ext cx="98402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N</a:t>
            </a:r>
            <a:endParaRPr/>
          </a:p>
        </p:txBody>
      </p:sp>
      <p:sp>
        <p:nvSpPr>
          <p:cNvPr id="986618332" name=""/>
          <p:cNvSpPr txBox="1"/>
          <p:nvPr/>
        </p:nvSpPr>
        <p:spPr bwMode="auto">
          <a:xfrm flipH="0" flipV="0">
            <a:off x="3910815" y="4039818"/>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2</a:t>
            </a:r>
            <a:endParaRPr/>
          </a:p>
        </p:txBody>
      </p:sp>
      <p:sp>
        <p:nvSpPr>
          <p:cNvPr id="1440304430" name=""/>
          <p:cNvSpPr/>
          <p:nvPr/>
        </p:nvSpPr>
        <p:spPr bwMode="auto">
          <a:xfrm flipH="0" flipV="0">
            <a:off x="4211605" y="3809212"/>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561983077" name=""/>
          <p:cNvSpPr/>
          <p:nvPr/>
        </p:nvSpPr>
        <p:spPr bwMode="auto">
          <a:xfrm flipH="0" flipV="0">
            <a:off x="4211605" y="3560559"/>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14822101" name=""/>
          <p:cNvSpPr/>
          <p:nvPr/>
        </p:nvSpPr>
        <p:spPr bwMode="auto">
          <a:xfrm flipH="0" flipV="0">
            <a:off x="4211605" y="3311906"/>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42020939" name=""/>
          <p:cNvSpPr txBox="1"/>
          <p:nvPr/>
        </p:nvSpPr>
        <p:spPr bwMode="auto">
          <a:xfrm flipH="0" flipV="0">
            <a:off x="3860683" y="2387002"/>
            <a:ext cx="869842"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Output</a:t>
            </a:r>
            <a:endParaRPr/>
          </a:p>
        </p:txBody>
      </p:sp>
      <p:cxnSp>
        <p:nvCxnSpPr>
          <p:cNvPr id="53676708" name=""/>
          <p:cNvCxnSpPr>
            <a:cxnSpLocks/>
          </p:cNvCxnSpPr>
          <p:nvPr/>
        </p:nvCxnSpPr>
        <p:spPr bwMode="auto">
          <a:xfrm flipH="0" flipV="0">
            <a:off x="5050496" y="2570062"/>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2028159162" name=""/>
          <p:cNvCxnSpPr>
            <a:cxnSpLocks/>
          </p:cNvCxnSpPr>
          <p:nvPr/>
        </p:nvCxnSpPr>
        <p:spPr bwMode="auto">
          <a:xfrm flipH="0" flipV="1">
            <a:off x="3603067" y="2700552"/>
            <a:ext cx="0" cy="2182089"/>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285274033" name=""/>
          <p:cNvSpPr txBox="1"/>
          <p:nvPr/>
        </p:nvSpPr>
        <p:spPr bwMode="auto">
          <a:xfrm flipH="0" flipV="0">
            <a:off x="502341" y="1227277"/>
            <a:ext cx="1538822"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a:t>Inference</a:t>
            </a:r>
            <a:endParaRPr sz="2400"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cxnSp>
        <p:nvCxnSpPr>
          <p:cNvPr id="532572669" name=""/>
          <p:cNvCxnSpPr>
            <a:cxnSpLocks/>
          </p:cNvCxnSpPr>
          <p:nvPr/>
        </p:nvCxnSpPr>
        <p:spPr bwMode="auto">
          <a:xfrm flipH="0" flipV="0">
            <a:off x="1928584" y="3093824"/>
            <a:ext cx="2525571" cy="0"/>
          </a:xfrm>
          <a:prstGeom prst="line">
            <a:avLst/>
          </a:prstGeom>
          <a:ln w="76199"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931157460" name=""/>
          <p:cNvSpPr txBox="1"/>
          <p:nvPr/>
        </p:nvSpPr>
        <p:spPr bwMode="auto">
          <a:xfrm flipH="0" flipV="0">
            <a:off x="4525593" y="2773604"/>
            <a:ext cx="3258747"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3600"/>
              <a:t>== torch.tensor</a:t>
            </a:r>
            <a:endParaRPr sz="3600"/>
          </a:p>
        </p:txBody>
      </p:sp>
      <p:sp>
        <p:nvSpPr>
          <p:cNvPr id="1374713075" name=""/>
          <p:cNvSpPr txBox="1"/>
          <p:nvPr/>
        </p:nvSpPr>
        <p:spPr bwMode="auto">
          <a:xfrm flipH="0" flipV="0">
            <a:off x="608437" y="440530"/>
            <a:ext cx="10348018" cy="7013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000"/>
              <a:t>torch.tensor is the numpy.ndarray of PyTorch</a:t>
            </a:r>
            <a:endParaRPr sz="4000"/>
          </a:p>
        </p:txBody>
      </p:sp>
      <p:sp>
        <p:nvSpPr>
          <p:cNvPr id="898281438" name=""/>
          <p:cNvSpPr txBox="1"/>
          <p:nvPr/>
        </p:nvSpPr>
        <p:spPr bwMode="auto">
          <a:xfrm flipH="0" flipV="0">
            <a:off x="4525592" y="3429000"/>
            <a:ext cx="3132169"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3600"/>
              <a:t>== stored data</a:t>
            </a:r>
            <a:endParaRPr sz="36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3483945" name="Titel 1"/>
          <p:cNvSpPr>
            <a:spLocks noGrp="1"/>
          </p:cNvSpPr>
          <p:nvPr>
            <p:ph type="title"/>
          </p:nvPr>
        </p:nvSpPr>
        <p:spPr bwMode="auto">
          <a:xfrm flipH="0" flipV="0">
            <a:off x="3719510" y="2510753"/>
            <a:ext cx="4294614" cy="1325561"/>
          </a:xfrm>
        </p:spPr>
        <p:txBody>
          <a:bodyPr/>
          <a:lstStyle/>
          <a:p>
            <a:pPr>
              <a:defRPr/>
            </a:pPr>
            <a:r>
              <a:rPr u="sng">
                <a:hlinkClick r:id="rId3" tooltip="https://pytorch.org/docs/stable/torch.html#module-torch"/>
              </a:rPr>
              <a:t>Torch.tensor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0150353" name="Titel 1"/>
          <p:cNvSpPr>
            <a:spLocks noGrp="1"/>
          </p:cNvSpPr>
          <p:nvPr>
            <p:ph type="title"/>
          </p:nvPr>
        </p:nvSpPr>
        <p:spPr bwMode="auto"/>
        <p:txBody>
          <a:bodyPr/>
          <a:lstStyle/>
          <a:p>
            <a:pPr>
              <a:defRPr/>
            </a:pPr>
            <a:r>
              <a:rPr/>
              <a:t>Numpy to </a:t>
            </a:r>
            <a:r>
              <a:rPr u="sng">
                <a:hlinkClick r:id="rId3" tooltip="https://pytorch.org/docs/stable/generated/torch.tensor.html"/>
              </a:rPr>
              <a:t>torch.tensor</a:t>
            </a:r>
            <a:endParaRPr/>
          </a:p>
        </p:txBody>
      </p:sp>
      <p:sp>
        <p:nvSpPr>
          <p:cNvPr id="1346379336" name=""/>
          <p:cNvSpPr txBox="1"/>
          <p:nvPr/>
        </p:nvSpPr>
        <p:spPr bwMode="auto">
          <a:xfrm flipH="0" flipV="0">
            <a:off x="740076" y="1934727"/>
            <a:ext cx="10613722"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pin_memory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800"/>
          </a:p>
        </p:txBody>
      </p:sp>
      <p:sp>
        <p:nvSpPr>
          <p:cNvPr id="846420666" name=""/>
          <p:cNvSpPr txBox="1"/>
          <p:nvPr/>
        </p:nvSpPr>
        <p:spPr bwMode="auto">
          <a:xfrm flipH="0" flipV="0">
            <a:off x="740076" y="3143275"/>
            <a:ext cx="10615162"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numpy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np </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a_np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ndarray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a_np</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&lt;class 'torch.Tensor'&gt;</a:t>
            </a:r>
            <a:endParaRPr sz="2200"/>
          </a:p>
        </p:txBody>
      </p:sp>
      <p:sp>
        <p:nvSpPr>
          <p:cNvPr id="124392454" name=""/>
          <p:cNvSpPr txBox="1"/>
          <p:nvPr/>
        </p:nvSpPr>
        <p:spPr bwMode="auto">
          <a:xfrm flipH="0" flipV="0">
            <a:off x="687258" y="5213144"/>
            <a:ext cx="10682770" cy="8842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t>A torch tensor is of the class torch.Tensor</a:t>
            </a:r>
            <a:endParaRPr sz="2600"/>
          </a:p>
          <a:p>
            <a:pPr>
              <a:defRPr/>
            </a:pPr>
            <a:r>
              <a:rPr sz="2600"/>
              <a:t>Be aware of the large </a:t>
            </a:r>
            <a:r>
              <a:rPr sz="2600" b="1" i="1" u="sng"/>
              <a:t>T</a:t>
            </a:r>
            <a:r>
              <a:rPr sz="2600"/>
              <a:t> if you use type annotation. </a:t>
            </a:r>
            <a:endParaRPr sz="2600"/>
          </a:p>
        </p:txBody>
      </p:sp>
      <p:sp>
        <p:nvSpPr>
          <p:cNvPr id="782691383" name=""/>
          <p:cNvSpPr txBox="1"/>
          <p:nvPr/>
        </p:nvSpPr>
        <p:spPr bwMode="auto">
          <a:xfrm flipH="0" flipV="0">
            <a:off x="300819" y="5009535"/>
            <a:ext cx="437647" cy="1189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7200">
                <a:solidFill>
                  <a:srgbClr val="FF0000"/>
                </a:solidFill>
              </a:rPr>
              <a:t>!</a:t>
            </a:r>
            <a:endParaRPr sz="7200">
              <a:solidFill>
                <a:srgbClr val="FF0000"/>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11435110" name="Titel 1"/>
          <p:cNvSpPr>
            <a:spLocks noGrp="1"/>
          </p:cNvSpPr>
          <p:nvPr>
            <p:ph type="title"/>
          </p:nvPr>
        </p:nvSpPr>
        <p:spPr bwMode="auto">
          <a:xfrm flipH="0" flipV="0">
            <a:off x="838198" y="365124"/>
            <a:ext cx="10515600" cy="720519"/>
          </a:xfrm>
        </p:spPr>
        <p:txBody>
          <a:bodyPr/>
          <a:lstStyle/>
          <a:p>
            <a:pPr>
              <a:defRPr/>
            </a:pPr>
            <a:r>
              <a:rPr/>
              <a:t>Torch.Tensor to Numpy</a:t>
            </a:r>
            <a:endParaRPr/>
          </a:p>
        </p:txBody>
      </p:sp>
      <p:sp>
        <p:nvSpPr>
          <p:cNvPr id="1946888855" name="Inhaltsplatzhalter 2"/>
          <p:cNvSpPr>
            <a:spLocks noGrp="1"/>
          </p:cNvSpPr>
          <p:nvPr>
            <p:ph idx="1"/>
          </p:nvPr>
        </p:nvSpPr>
        <p:spPr bwMode="auto">
          <a:xfrm>
            <a:off x="838198" y="1262318"/>
            <a:ext cx="10515600" cy="4351338"/>
          </a:xfrm>
        </p:spPr>
        <p:txBody>
          <a:bodyPr/>
          <a:lstStyle/>
          <a:p>
            <a:pPr marL="394023" indent="-394023">
              <a:buFont typeface="Arial"/>
              <a:buAutoNum type="arabicPeriod"/>
              <a:defRPr/>
            </a:pPr>
            <a:r>
              <a:rPr lang="en-GB" sz="2800" b="0" i="0" u="none" strike="noStrike" cap="none" spc="0">
                <a:solidFill>
                  <a:schemeClr val="tx1"/>
                </a:solidFill>
                <a:latin typeface="Arial"/>
                <a:ea typeface="Arial"/>
                <a:cs typeface="Arial"/>
              </a:rPr>
              <a:t>remove any gradient data</a:t>
            </a:r>
            <a:r>
              <a:rPr/>
              <a:t> if the tensor has some	</a:t>
            </a:r>
            <a:r>
              <a:rPr u="sng">
                <a:hlinkClick r:id="rId3" tooltip="https://pytorch.org/docs/stable/generated/torch.Tensor.detach.html"/>
              </a:rPr>
              <a:t>torch.Tensor.detach</a:t>
            </a:r>
            <a:endParaRPr sz="4800" b="0"/>
          </a:p>
          <a:p>
            <a:pPr marL="394023" indent="-394023">
              <a:buFont typeface="Arial"/>
              <a:buAutoNum type="arabicPeriod"/>
              <a:defRPr/>
            </a:pPr>
            <a:r>
              <a:rPr/>
              <a:t>bring the data to the CPU if it not already on the CPU. 				</a:t>
            </a:r>
            <a:r>
              <a:rPr lang="en-GB" sz="2800" b="0" i="0" u="sng" strike="noStrike" cap="none" spc="0">
                <a:solidFill>
                  <a:schemeClr val="tx1"/>
                </a:solidFill>
                <a:latin typeface="Arial"/>
                <a:ea typeface="Arial"/>
                <a:cs typeface="Arial"/>
                <a:hlinkClick r:id="rId4" tooltip="https://pytorch.org/docs/stable/generated/torch.Tensor.cpu.html"/>
              </a:rPr>
              <a:t>torch.Tensor.cpu</a:t>
            </a:r>
            <a:endParaRPr/>
          </a:p>
          <a:p>
            <a:pPr marL="394023" indent="-394023">
              <a:buFont typeface="Arial"/>
              <a:buAutoNum type="arabicPeriod"/>
              <a:defRPr/>
            </a:pPr>
            <a:r>
              <a:rPr/>
              <a:t>convert to numpy										</a:t>
            </a:r>
            <a:r>
              <a:rPr lang="en-GB" sz="2800" b="0" i="0" u="sng" strike="noStrike" cap="none" spc="0">
                <a:solidFill>
                  <a:schemeClr val="tx1"/>
                </a:solidFill>
                <a:latin typeface="Arial"/>
                <a:ea typeface="Arial"/>
                <a:cs typeface="Arial"/>
                <a:hlinkClick r:id="rId5" tooltip="https://pytorch.org/docs/stable/generated/torch.Tensor.numpy.html"/>
              </a:rPr>
              <a:t>torch.Tensor.numpy</a:t>
            </a:r>
            <a:endParaRPr/>
          </a:p>
          <a:p>
            <a:pPr marL="0" indent="0">
              <a:buFont typeface="Arial"/>
              <a:buNone/>
              <a:defRPr/>
            </a:pPr>
            <a:endParaRPr/>
          </a:p>
        </p:txBody>
      </p:sp>
      <p:sp>
        <p:nvSpPr>
          <p:cNvPr id="2022701950" name=""/>
          <p:cNvSpPr txBox="1"/>
          <p:nvPr/>
        </p:nvSpPr>
        <p:spPr bwMode="auto">
          <a:xfrm flipH="0" flipV="0">
            <a:off x="838198" y="4034324"/>
            <a:ext cx="10612641"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numpy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np </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a_np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ndarray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detach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cpu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numpy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a_np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&lt;class 'numpy.ndarray'&gt;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96862" name="Titel 1"/>
          <p:cNvSpPr>
            <a:spLocks noGrp="1"/>
          </p:cNvSpPr>
          <p:nvPr/>
        </p:nvSpPr>
        <p:spPr bwMode="auto">
          <a:xfrm flipH="0" flipV="0">
            <a:off x="838198" y="365124"/>
            <a:ext cx="10515600" cy="720519"/>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Torch.Tensor to Numpy</a:t>
            </a:r>
            <a:endParaRPr/>
          </a:p>
        </p:txBody>
      </p:sp>
      <p:sp>
        <p:nvSpPr>
          <p:cNvPr id="1278346446" name=""/>
          <p:cNvSpPr txBox="1"/>
          <p:nvPr/>
        </p:nvSpPr>
        <p:spPr bwMode="auto">
          <a:xfrm flipH="0" flipV="0">
            <a:off x="740796" y="1603859"/>
            <a:ext cx="10613001"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matplotlib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pyplot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plt </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plot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pic>
        <p:nvPicPr>
          <p:cNvPr id="1483372158" name=""/>
          <p:cNvPicPr>
            <a:picLocks noChangeAspect="1"/>
          </p:cNvPicPr>
          <p:nvPr/>
        </p:nvPicPr>
        <p:blipFill>
          <a:blip r:embed="rId3"/>
          <a:stretch/>
        </p:blipFill>
        <p:spPr bwMode="auto">
          <a:xfrm flipH="0" flipV="0">
            <a:off x="628135" y="3507222"/>
            <a:ext cx="4302660" cy="3243544"/>
          </a:xfrm>
          <a:prstGeom prst="rect">
            <a:avLst/>
          </a:prstGeom>
        </p:spPr>
      </p:pic>
      <p:sp>
        <p:nvSpPr>
          <p:cNvPr id="418837785" name=""/>
          <p:cNvSpPr txBox="1"/>
          <p:nvPr/>
        </p:nvSpPr>
        <p:spPr bwMode="auto">
          <a:xfrm flipH="0" flipV="0">
            <a:off x="738467" y="1034435"/>
            <a:ext cx="6289988"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However, there are some best case scenarios...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57044585" name="Titel 1"/>
          <p:cNvSpPr>
            <a:spLocks noGrp="1"/>
          </p:cNvSpPr>
          <p:nvPr/>
        </p:nvSpPr>
        <p:spPr bwMode="auto">
          <a:xfrm flipH="0" flipV="0">
            <a:off x="374416" y="293428"/>
            <a:ext cx="10515600" cy="537241"/>
          </a:xfrm>
        </p:spPr>
        <p:txBody>
          <a:bodyPr vertOverflow="overflow" horzOverflow="overflow" vert="horz" wrap="square" lIns="91440" tIns="45720" rIns="91440" bIns="45720" numCol="1" spcCol="0" rtlCol="0" fromWordArt="0" anchor="ctr" anchorCtr="0" forceAA="0" upright="0" compatLnSpc="0">
            <a:normAutofit fontScale="80000" lnSpcReduction="4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800" b="0" i="0" u="none" strike="noStrike" cap="none" spc="0">
                <a:solidFill>
                  <a:schemeClr val="tx1"/>
                </a:solidFill>
                <a:latin typeface="Arial"/>
                <a:ea typeface="Arial"/>
                <a:cs typeface="Arial"/>
              </a:rPr>
              <a:t>Matrix generation</a:t>
            </a:r>
            <a:endParaRPr sz="4800"/>
          </a:p>
        </p:txBody>
      </p:sp>
      <p:sp>
        <p:nvSpPr>
          <p:cNvPr id="497277486" name=""/>
          <p:cNvSpPr txBox="1"/>
          <p:nvPr/>
        </p:nvSpPr>
        <p:spPr bwMode="auto">
          <a:xfrm flipH="0" flipV="0">
            <a:off x="374416" y="1585746"/>
            <a:ext cx="11077835"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layout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strided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1474549628" name=""/>
          <p:cNvSpPr txBox="1"/>
          <p:nvPr/>
        </p:nvSpPr>
        <p:spPr bwMode="auto">
          <a:xfrm flipH="0" flipV="0">
            <a:off x="374416" y="3547741"/>
            <a:ext cx="11078555"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zeros_like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layout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memory_format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preserve_format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800"/>
          </a:p>
        </p:txBody>
      </p:sp>
      <p:sp>
        <p:nvSpPr>
          <p:cNvPr id="662209801" name=""/>
          <p:cNvSpPr txBox="1"/>
          <p:nvPr/>
        </p:nvSpPr>
        <p:spPr bwMode="auto">
          <a:xfrm flipH="0" flipV="0">
            <a:off x="374416" y="1064587"/>
            <a:ext cx="3744608"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sz="2200" b="1" i="0" u="sng" spc="131">
                <a:solidFill>
                  <a:srgbClr val="212529"/>
                </a:solidFill>
                <a:latin typeface="Arial"/>
                <a:ea typeface="Arial"/>
                <a:cs typeface="Arial"/>
                <a:hlinkClick r:id="rId3" tooltip="https://pytorch.org/docs/stable/generated/torch.zeros.html#torch-zeros"/>
              </a:rPr>
              <a:t>torch.zeros</a:t>
            </a:r>
            <a:endParaRPr sz="2800" b="1" i="0" u="none" spc="131">
              <a:solidFill>
                <a:srgbClr val="212529"/>
              </a:solidFill>
              <a:latin typeface="Arial"/>
              <a:ea typeface="Arial"/>
              <a:cs typeface="Arial"/>
            </a:endParaRPr>
          </a:p>
        </p:txBody>
      </p:sp>
      <p:sp>
        <p:nvSpPr>
          <p:cNvPr id="298704603" name=""/>
          <p:cNvSpPr txBox="1"/>
          <p:nvPr/>
        </p:nvSpPr>
        <p:spPr bwMode="auto">
          <a:xfrm flipH="0" flipV="0">
            <a:off x="374416" y="3063238"/>
            <a:ext cx="3017432"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sz="2200" b="1" i="0" u="sng" spc="131">
                <a:solidFill>
                  <a:srgbClr val="212529"/>
                </a:solidFill>
                <a:latin typeface="Arial"/>
                <a:ea typeface="Arial"/>
                <a:cs typeface="Arial"/>
                <a:hlinkClick r:id="rId4" tooltip="https://pytorch.org/docs/stable/generated/torch.zeros_like.html"/>
              </a:rPr>
              <a:t>torch.zeros_like</a:t>
            </a:r>
            <a:endParaRPr sz="2200"/>
          </a:p>
        </p:txBody>
      </p:sp>
      <p:graphicFrame>
        <p:nvGraphicFramePr>
          <p:cNvPr id="1423115409" name=""/>
          <p:cNvGraphicFramePr>
            <a:graphicFrameLocks xmlns:a="http://schemas.openxmlformats.org/drawingml/2006/main"/>
          </p:cNvGraphicFramePr>
          <p:nvPr/>
        </p:nvGraphicFramePr>
        <p:xfrm>
          <a:off x="374416" y="4760041"/>
          <a:ext cx="8140699" cy="1109979"/>
        </p:xfrm>
        <a:graphic>
          <a:graphicData uri="http://schemas.openxmlformats.org/drawingml/2006/table">
            <a:tbl>
              <a:tblPr firstRow="0" firstCol="0" lastRow="0" lastCol="0" bandRow="1" bandCol="0">
                <a:tableStyleId>{5C22544A-7EE6-4342-B048-85BDC9FD1C3A}</a:tableStyleId>
              </a:tblPr>
              <a:tblGrid>
                <a:gridCol w="5532567"/>
                <a:gridCol w="5532567"/>
              </a:tblGrid>
              <a:tr h="550661">
                <a:tc>
                  <a:txBody>
                    <a:bodyPr/>
                    <a:p>
                      <a:pPr>
                        <a:defRPr/>
                      </a:pPr>
                      <a:r>
                        <a:rPr lang="en-GB" sz="2600" b="0" i="0" u="sng" strike="noStrike" cap="none" spc="131">
                          <a:solidFill>
                            <a:srgbClr val="212529"/>
                          </a:solidFill>
                          <a:latin typeface="Arial"/>
                          <a:ea typeface="Arial"/>
                          <a:cs typeface="Arial"/>
                          <a:hlinkClick r:id="rId5" tooltip="https://pytorch.org/docs/stable/generated/torch.ones.html"/>
                        </a:rPr>
                        <a:t>torch.ones</a:t>
                      </a:r>
                      <a:endParaRPr sz="2600"/>
                    </a:p>
                  </a:txBody>
                  <a:tcPr/>
                </a:tc>
                <a:tc>
                  <a:txBody>
                    <a:bodyPr/>
                    <a:p>
                      <a:pPr>
                        <a:defRPr/>
                      </a:pPr>
                      <a:r>
                        <a:rPr lang="en-GB" sz="2600" b="0" i="0" u="sng" strike="noStrike" cap="none" spc="0">
                          <a:solidFill>
                            <a:schemeClr val="dk1"/>
                          </a:solidFill>
                          <a:latin typeface="Arial"/>
                          <a:ea typeface="Arial"/>
                          <a:cs typeface="Arial"/>
                          <a:hlinkClick r:id="rId6" tooltip="https://pytorch.org/docs/stable/generated/torch.ones_like.html"/>
                        </a:rPr>
                        <a:t>torch.ones_like</a:t>
                      </a:r>
                      <a:endParaRPr sz="2600"/>
                    </a:p>
                  </a:txBody>
                  <a:tcPr/>
                </a:tc>
              </a:tr>
              <a:tr h="550661">
                <a:tc>
                  <a:txBody>
                    <a:bodyPr/>
                    <a:p>
                      <a:pPr>
                        <a:defRPr/>
                      </a:pPr>
                      <a:r>
                        <a:rPr lang="en-GB" sz="2600" b="0" i="0" u="sng" strike="noStrike" cap="none" spc="0">
                          <a:solidFill>
                            <a:schemeClr val="dk1"/>
                          </a:solidFill>
                          <a:latin typeface="Arial"/>
                          <a:ea typeface="Arial"/>
                          <a:cs typeface="Arial"/>
                          <a:hlinkClick r:id="rId7" tooltip="https://pytorch.org/docs/stable/generated/torch.empty.html"/>
                        </a:rPr>
                        <a:t>torch.empty</a:t>
                      </a:r>
                      <a:endParaRPr sz="2600"/>
                    </a:p>
                  </a:txBody>
                  <a:tcPr/>
                </a:tc>
                <a:tc>
                  <a:txBody>
                    <a:bodyPr/>
                    <a:p>
                      <a:pPr>
                        <a:defRPr/>
                      </a:pPr>
                      <a:r>
                        <a:rPr lang="en-GB" sz="2600" b="0" i="0" u="sng" strike="noStrike" cap="none" spc="131">
                          <a:solidFill>
                            <a:srgbClr val="212529"/>
                          </a:solidFill>
                          <a:latin typeface="Arial"/>
                          <a:ea typeface="Arial"/>
                          <a:cs typeface="Arial"/>
                          <a:hlinkClick r:id="rId8" tooltip="https://pytorch.org/docs/stable/generated/torch.empty_like.html"/>
                        </a:rPr>
                        <a:t>torch.empty_like</a:t>
                      </a:r>
                      <a:endParaRPr sz="2600"/>
                    </a:p>
                  </a:txBody>
                  <a:tcPr/>
                </a:tc>
              </a:tr>
              <a:tr h="550661">
                <a:tc>
                  <a:txBody>
                    <a:bodyPr/>
                    <a:p>
                      <a:pPr>
                        <a:defRPr/>
                      </a:pPr>
                      <a:r>
                        <a:rPr lang="en-GB" sz="2600" b="0" i="0" u="sng" strike="noStrike" cap="none" spc="131">
                          <a:solidFill>
                            <a:srgbClr val="212529"/>
                          </a:solidFill>
                          <a:latin typeface="Arial"/>
                          <a:ea typeface="Arial"/>
                          <a:cs typeface="Arial"/>
                          <a:hlinkClick r:id="rId9" tooltip="https://pytorch.org/docs/stable/generated/torch.full.html"/>
                        </a:rPr>
                        <a:t>torch.full</a:t>
                      </a:r>
                      <a:endParaRPr sz="2600"/>
                    </a:p>
                  </a:txBody>
                  <a:tcPr/>
                </a:tc>
                <a:tc>
                  <a:txBody>
                    <a:bodyPr/>
                    <a:p>
                      <a:pPr>
                        <a:defRPr/>
                      </a:pPr>
                      <a:r>
                        <a:rPr lang="en-GB" sz="2600" b="0" i="0" u="sng" strike="noStrike" cap="none" spc="0">
                          <a:solidFill>
                            <a:schemeClr val="dk1"/>
                          </a:solidFill>
                          <a:latin typeface="Arial"/>
                          <a:ea typeface="Arial"/>
                          <a:cs typeface="Arial"/>
                          <a:hlinkClick r:id="rId10" tooltip="https://pytorch.org/docs/stable/generated/torch.full_like.html"/>
                        </a:rPr>
                        <a:t>torch.full_like</a:t>
                      </a:r>
                      <a:endParaRPr sz="2600"/>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55141336" name="Titel 1"/>
          <p:cNvSpPr>
            <a:spLocks noGrp="1"/>
          </p:cNvSpPr>
          <p:nvPr>
            <p:ph type="title"/>
          </p:nvPr>
        </p:nvSpPr>
        <p:spPr bwMode="auto">
          <a:xfrm flipH="0" flipV="0">
            <a:off x="838198" y="47623"/>
            <a:ext cx="10515600" cy="874517"/>
          </a:xfrm>
        </p:spPr>
        <p:txBody>
          <a:bodyPr/>
          <a:lstStyle/>
          <a:p>
            <a:pPr>
              <a:defRPr/>
            </a:pPr>
            <a:r>
              <a:rPr u="sng">
                <a:hlinkClick r:id="rId3" tooltip="https://pytorch.org/docs/stable/torch.html#random-sampling"/>
              </a:rPr>
              <a:t>Random sampling</a:t>
            </a:r>
            <a:endParaRPr/>
          </a:p>
        </p:txBody>
      </p:sp>
      <p:graphicFrame>
        <p:nvGraphicFramePr>
          <p:cNvPr id="1293201929" name=""/>
          <p:cNvGraphicFramePr>
            <a:graphicFrameLocks xmlns:a="http://schemas.openxmlformats.org/drawingml/2006/main"/>
          </p:cNvGraphicFramePr>
          <p:nvPr/>
        </p:nvGraphicFramePr>
        <p:xfrm>
          <a:off x="838198" y="827837"/>
          <a:ext cx="8140699" cy="1841499"/>
        </p:xfrm>
        <a:graphic>
          <a:graphicData uri="http://schemas.openxmlformats.org/drawingml/2006/table">
            <a:tbl>
              <a:tblPr firstRow="0" firstCol="0" lastRow="0" lastCol="0" bandRow="1" bandCol="0">
                <a:tableStyleId>{5C22544A-7EE6-4342-B048-85BDC9FD1C3A}</a:tableStyleId>
              </a:tblPr>
              <a:tblGrid>
                <a:gridCol w="5448823"/>
                <a:gridCol w="5448823"/>
              </a:tblGrid>
              <a:tr h="723596">
                <a:tc>
                  <a:txBody>
                    <a:bodyPr/>
                    <a:p>
                      <a:pPr>
                        <a:defRPr/>
                      </a:pPr>
                      <a:r>
                        <a:rPr lang="en-GB" sz="1800" b="0" i="0" u="sng" strike="noStrike" cap="none" spc="0">
                          <a:solidFill>
                            <a:schemeClr val="dk1"/>
                          </a:solidFill>
                          <a:latin typeface="Arial"/>
                          <a:ea typeface="Arial"/>
                          <a:cs typeface="Arial"/>
                          <a:hlinkClick r:id="rId4" tooltip="https://pytorch.org/docs/stable/generated/torch.seed.html#torch.seed"/>
                        </a:rPr>
                        <a:t>seed</a:t>
                      </a:r>
                      <a:endParaRPr/>
                    </a:p>
                  </a:txBody>
                  <a:tcPr/>
                </a:tc>
                <a:tc>
                  <a:txBody>
                    <a:bodyPr/>
                    <a:p>
                      <a:pPr>
                        <a:defRPr/>
                      </a:pPr>
                      <a:r>
                        <a:rPr lang="en-GB" sz="1400" b="0" i="0" u="none" strike="noStrike" cap="none" spc="0">
                          <a:solidFill>
                            <a:schemeClr val="dk1"/>
                          </a:solidFill>
                          <a:latin typeface="Arial"/>
                          <a:ea typeface="Arial"/>
                          <a:cs typeface="Arial"/>
                        </a:rPr>
                        <a:t>Sets the seed for generating random numbers to a non-deterministic random number on all devices.</a:t>
                      </a:r>
                      <a:endParaRPr sz="1400"/>
                    </a:p>
                  </a:txBody>
                  <a:tcPr/>
                </a:tc>
              </a:tr>
              <a:tr h="723596">
                <a:tc>
                  <a:txBody>
                    <a:bodyPr/>
                    <a:p>
                      <a:pPr>
                        <a:defRPr/>
                      </a:pPr>
                      <a:r>
                        <a:rPr u="sng">
                          <a:hlinkClick r:id="rId5" tooltip="https://pytorch.org/docs/stable/generated/torch.bernoulli.html#torch.bernoulli"/>
                        </a:rPr>
                        <a:t>bernoulli</a:t>
                      </a:r>
                      <a:endParaRPr/>
                    </a:p>
                  </a:txBody>
                  <a:tcPr/>
                </a:tc>
                <a:tc>
                  <a:txBody>
                    <a:bodyPr/>
                    <a:p>
                      <a:pPr>
                        <a:defRPr/>
                      </a:pPr>
                      <a:r>
                        <a:rPr lang="en-GB" sz="1400" b="0" i="0" u="none" strike="noStrike" cap="none" spc="0">
                          <a:solidFill>
                            <a:schemeClr val="dk1"/>
                          </a:solidFill>
                          <a:latin typeface="Arial"/>
                          <a:ea typeface="Arial"/>
                          <a:cs typeface="Arial"/>
                        </a:rPr>
                        <a:t>Draws binary random numbers (0 or 1) from a Bernoulli distribution.</a:t>
                      </a:r>
                      <a:endParaRPr sz="1400"/>
                    </a:p>
                  </a:txBody>
                  <a:tcPr/>
                </a:tc>
              </a:tr>
              <a:tr h="425023">
                <a:tc>
                  <a:txBody>
                    <a:bodyPr/>
                    <a:p>
                      <a:pPr>
                        <a:defRPr/>
                      </a:pPr>
                      <a:r>
                        <a:rPr lang="en-GB" sz="1800" b="0" i="0" u="sng" strike="noStrike" cap="none" spc="0">
                          <a:solidFill>
                            <a:schemeClr val="dk1"/>
                          </a:solidFill>
                          <a:latin typeface="Arial"/>
                          <a:ea typeface="Arial"/>
                          <a:cs typeface="Arial"/>
                          <a:hlinkClick r:id="rId6" tooltip="https://pytorch.org/docs/stable/generated/torch.multinomial.html#torch.multinomial"/>
                        </a:rPr>
                        <a:t>multinomial</a:t>
                      </a:r>
                      <a:endParaRPr/>
                    </a:p>
                  </a:txBody>
                  <a:tcPr/>
                </a:tc>
                <a:tc>
                  <a:txBody>
                    <a:bodyPr/>
                    <a:p>
                      <a:pPr>
                        <a:defRPr/>
                      </a:pPr>
                      <a:r>
                        <a:rPr lang="en-GB" sz="1400" b="0" i="0" u="none" strike="noStrike" cap="none" spc="0">
                          <a:solidFill>
                            <a:schemeClr val="dk1"/>
                          </a:solidFill>
                          <a:latin typeface="Arial"/>
                          <a:ea typeface="Arial"/>
                          <a:cs typeface="Arial"/>
                        </a:rPr>
                        <a:t>Returns a tensor where each row contains num_samples indices sampled from the multinomial</a:t>
                      </a:r>
                      <a:r>
                        <a:rPr sz="1400"/>
                        <a:t> </a:t>
                      </a:r>
                      <a:r>
                        <a:rPr lang="en-GB" sz="1400" b="0" i="0" u="none" strike="noStrike" cap="none" spc="0">
                          <a:solidFill>
                            <a:schemeClr val="dk1"/>
                          </a:solidFill>
                          <a:latin typeface="Arial"/>
                          <a:ea typeface="Arial"/>
                          <a:cs typeface="Arial"/>
                        </a:rPr>
                        <a:t>probability distribution located in the corresponding row of tensor input.</a:t>
                      </a:r>
                      <a:endParaRPr sz="1400"/>
                    </a:p>
                  </a:txBody>
                  <a:tcPr/>
                </a:tc>
              </a:tr>
              <a:tr h="425023">
                <a:tc>
                  <a:txBody>
                    <a:bodyPr/>
                    <a:p>
                      <a:pPr>
                        <a:defRPr/>
                      </a:pPr>
                      <a:r>
                        <a:rPr lang="en-GB" sz="1800" b="0" i="0" u="sng" strike="noStrike" cap="none" spc="0">
                          <a:solidFill>
                            <a:schemeClr val="dk1"/>
                          </a:solidFill>
                          <a:latin typeface="Arial"/>
                          <a:ea typeface="Arial"/>
                          <a:cs typeface="Arial"/>
                          <a:hlinkClick r:id="rId7" tooltip="https://pytorch.org/docs/stable/generated/torch.normal.html#torch.normal"/>
                        </a:rPr>
                        <a:t>normal</a:t>
                      </a:r>
                      <a:endParaRPr/>
                    </a:p>
                  </a:txBody>
                  <a:tcPr/>
                </a:tc>
                <a:tc>
                  <a:txBody>
                    <a:bodyPr/>
                    <a:p>
                      <a:pPr>
                        <a:defRPr/>
                      </a:pPr>
                      <a:r>
                        <a:rPr lang="en-GB" sz="1400" b="0" i="0" u="none" strike="noStrike" cap="none" spc="0">
                          <a:solidFill>
                            <a:schemeClr val="dk1"/>
                          </a:solidFill>
                          <a:latin typeface="Arial"/>
                          <a:ea typeface="Arial"/>
                          <a:cs typeface="Arial"/>
                        </a:rPr>
                        <a:t>Returns a tensor of random numbers drawn from separate normal distributions whose mean and standard deviation are given.</a:t>
                      </a:r>
                      <a:endParaRPr sz="1400"/>
                    </a:p>
                  </a:txBody>
                  <a:tcPr/>
                </a:tc>
              </a:tr>
              <a:tr h="425023">
                <a:tc>
                  <a:txBody>
                    <a:bodyPr/>
                    <a:p>
                      <a:pPr>
                        <a:defRPr/>
                      </a:pPr>
                      <a:r>
                        <a:rPr lang="en-GB" sz="1800" b="0" i="0" u="sng" strike="noStrike" cap="none" spc="0">
                          <a:solidFill>
                            <a:schemeClr val="dk1"/>
                          </a:solidFill>
                          <a:latin typeface="Arial"/>
                          <a:ea typeface="Arial"/>
                          <a:cs typeface="Arial"/>
                          <a:hlinkClick r:id="rId8" tooltip="https://pytorch.org/docs/stable/generated/torch.poisson.html#torch.poisson"/>
                        </a:rPr>
                        <a:t>poisson</a:t>
                      </a:r>
                      <a:endParaRPr/>
                    </a:p>
                  </a:txBody>
                  <a:tcPr/>
                </a:tc>
                <a:tc>
                  <a:txBody>
                    <a:bodyPr/>
                    <a:p>
                      <a:pPr>
                        <a:defRPr/>
                      </a:pPr>
                      <a:r>
                        <a:rPr lang="en-GB" sz="1400" b="0" i="0" u="none" strike="noStrike" cap="none" spc="0">
                          <a:solidFill>
                            <a:schemeClr val="dk1"/>
                          </a:solidFill>
                          <a:latin typeface="Arial"/>
                          <a:ea typeface="Arial"/>
                          <a:cs typeface="Arial"/>
                        </a:rPr>
                        <a:t>Returns a tensor of the same size as input with each element sampled from a Poisson distribution with rate parameter</a:t>
                      </a:r>
                      <a:endParaRPr sz="1400"/>
                    </a:p>
                  </a:txBody>
                  <a:tcPr/>
                </a:tc>
              </a:tr>
              <a:tr h="425023">
                <a:tc>
                  <a:txBody>
                    <a:bodyPr/>
                    <a:p>
                      <a:pPr>
                        <a:defRPr/>
                      </a:pPr>
                      <a:r>
                        <a:rPr lang="en-GB" sz="1800" b="0" i="0" u="sng" strike="noStrike" cap="none" spc="0">
                          <a:solidFill>
                            <a:schemeClr val="dk1"/>
                          </a:solidFill>
                          <a:latin typeface="Arial"/>
                          <a:ea typeface="Arial"/>
                          <a:cs typeface="Arial"/>
                          <a:hlinkClick r:id="rId9" tooltip="https://pytorch.org/docs/stable/generated/torch.rand.html#torch.rand"/>
                        </a:rPr>
                        <a:t>rand</a:t>
                      </a:r>
                      <a:endParaRPr/>
                    </a:p>
                  </a:txBody>
                  <a:tcPr/>
                </a:tc>
                <a:tc>
                  <a:txBody>
                    <a:bodyPr/>
                    <a:p>
                      <a:pPr>
                        <a:defRPr/>
                      </a:pPr>
                      <a:r>
                        <a:rPr lang="en-GB" sz="1400" b="0" i="0" u="none" strike="noStrike" cap="none" spc="0">
                          <a:solidFill>
                            <a:schemeClr val="dk1"/>
                          </a:solidFill>
                          <a:latin typeface="Arial"/>
                          <a:ea typeface="Arial"/>
                          <a:cs typeface="Arial"/>
                        </a:rPr>
                        <a:t>Returns a tensor filled with random numbers from a uniform distribution on the interval </a:t>
                      </a:r>
                      <a:r>
                        <a:rPr lang="en-GB" sz="1400" b="0" i="0" u="none" strike="noStrike" cap="none" spc="0">
                          <a:solidFill>
                            <a:schemeClr val="dk1"/>
                          </a:solidFill>
                          <a:latin typeface="Arial"/>
                          <a:ea typeface="Arial"/>
                          <a:cs typeface="Arial"/>
                        </a:rPr>
                        <a:t>[</a:t>
                      </a:r>
                      <a:r>
                        <a:rPr lang="en-GB" sz="1400" b="0" i="0" u="none" strike="noStrike" cap="none" spc="0">
                          <a:solidFill>
                            <a:schemeClr val="dk1"/>
                          </a:solidFill>
                          <a:latin typeface="Arial"/>
                          <a:ea typeface="Arial"/>
                          <a:cs typeface="Arial"/>
                        </a:rPr>
                        <a:t>0</a:t>
                      </a:r>
                      <a:r>
                        <a:rPr lang="en-GB" sz="1400" b="0" i="0" u="none" strike="noStrike" cap="none" spc="0">
                          <a:solidFill>
                            <a:schemeClr val="dk1"/>
                          </a:solidFill>
                          <a:latin typeface="Arial"/>
                          <a:ea typeface="Arial"/>
                          <a:cs typeface="Arial"/>
                        </a:rPr>
                        <a:t>,</a:t>
                      </a:r>
                      <a:r>
                        <a:rPr lang="en-GB" sz="1400" b="0" i="0" u="none" strike="noStrike" cap="none" spc="0">
                          <a:solidFill>
                            <a:schemeClr val="dk1"/>
                          </a:solidFill>
                          <a:latin typeface="Arial"/>
                          <a:ea typeface="Arial"/>
                          <a:cs typeface="Arial"/>
                        </a:rPr>
                        <a:t>1</a:t>
                      </a:r>
                      <a:r>
                        <a:rPr lang="en-GB" sz="1400" b="0" i="0" u="none" strike="noStrike" cap="none" spc="0">
                          <a:solidFill>
                            <a:schemeClr val="dk1"/>
                          </a:solidFill>
                          <a:latin typeface="Arial"/>
                          <a:ea typeface="Arial"/>
                          <a:cs typeface="Arial"/>
                        </a:rPr>
                        <a:t>)</a:t>
                      </a:r>
                      <a:endParaRPr sz="1400" b="0" i="0" u="none" strike="noStrike" cap="none" spc="0">
                        <a:solidFill>
                          <a:schemeClr val="dk1"/>
                        </a:solidFill>
                        <a:latin typeface="Arial"/>
                        <a:cs typeface="Arial"/>
                      </a:endParaRPr>
                    </a:p>
                  </a:txBody>
                  <a:tcPr/>
                </a:tc>
              </a:tr>
              <a:tr h="425023">
                <a:tc>
                  <a:txBody>
                    <a:bodyPr/>
                    <a:p>
                      <a:pPr>
                        <a:defRPr/>
                      </a:pPr>
                      <a:r>
                        <a:rPr lang="en-GB" sz="1800" b="0" i="0" u="sng" strike="noStrike" cap="none" spc="0">
                          <a:solidFill>
                            <a:schemeClr val="dk1"/>
                          </a:solidFill>
                          <a:latin typeface="Arial"/>
                          <a:ea typeface="Arial"/>
                          <a:cs typeface="Arial"/>
                          <a:hlinkClick r:id="rId10" tooltip="https://pytorch.org/docs/stable/generated/torch.randint.html#torch.randint"/>
                        </a:rPr>
                        <a:t>randint</a:t>
                      </a:r>
                      <a:endParaRPr/>
                    </a:p>
                  </a:txBody>
                  <a:tcPr/>
                </a:tc>
                <a:tc>
                  <a:txBody>
                    <a:bodyPr/>
                    <a:p>
                      <a:pPr>
                        <a:defRPr/>
                      </a:pPr>
                      <a:r>
                        <a:rPr lang="en-GB" sz="1400" b="0" i="0" u="none" strike="noStrike" cap="none" spc="0">
                          <a:solidFill>
                            <a:schemeClr val="dk1"/>
                          </a:solidFill>
                          <a:latin typeface="Arial"/>
                          <a:ea typeface="Arial"/>
                          <a:cs typeface="Arial"/>
                        </a:rPr>
                        <a:t>Returns a tensor filled with random integers generated uniformly between low (inclusive) and high (exclusive).</a:t>
                      </a:r>
                      <a:endParaRPr sz="1400"/>
                    </a:p>
                  </a:txBody>
                  <a:tcPr/>
                </a:tc>
              </a:tr>
              <a:tr h="425023">
                <a:tc>
                  <a:txBody>
                    <a:bodyPr/>
                    <a:p>
                      <a:pPr>
                        <a:defRPr/>
                      </a:pPr>
                      <a:r>
                        <a:rPr lang="en-GB" sz="1800" b="0" i="0" u="sng" strike="noStrike" cap="none" spc="0">
                          <a:solidFill>
                            <a:schemeClr val="dk1"/>
                          </a:solidFill>
                          <a:latin typeface="Arial"/>
                          <a:ea typeface="Arial"/>
                          <a:cs typeface="Arial"/>
                          <a:hlinkClick r:id="rId11" tooltip="https://pytorch.org/docs/stable/generated/torch.randn.html#torch.randn"/>
                        </a:rPr>
                        <a:t>randn</a:t>
                      </a:r>
                      <a:endParaRPr/>
                    </a:p>
                  </a:txBody>
                  <a:tcPr/>
                </a:tc>
                <a:tc>
                  <a:txBody>
                    <a:bodyPr/>
                    <a:p>
                      <a:pPr>
                        <a:defRPr/>
                      </a:pPr>
                      <a:r>
                        <a:rPr lang="en-GB" sz="1400" b="0" i="0" u="none" strike="noStrike" cap="none" spc="0">
                          <a:solidFill>
                            <a:schemeClr val="dk1"/>
                          </a:solidFill>
                          <a:latin typeface="Arial"/>
                          <a:ea typeface="Arial"/>
                          <a:cs typeface="Arial"/>
                        </a:rPr>
                        <a:t>Returns a tensor with the same size as input that is filled with random numbers from a normal distribution with mean 0 and variance 1.</a:t>
                      </a:r>
                      <a:endParaRPr sz="1400"/>
                    </a:p>
                  </a:txBody>
                  <a:tcPr/>
                </a:tc>
              </a:tr>
              <a:tr h="425023">
                <a:tc>
                  <a:txBody>
                    <a:bodyPr/>
                    <a:p>
                      <a:pPr>
                        <a:defRPr/>
                      </a:pPr>
                      <a:r>
                        <a:rPr lang="en-GB" sz="1800" b="0" i="0" u="sng" strike="noStrike" cap="none" spc="0">
                          <a:solidFill>
                            <a:schemeClr val="dk1"/>
                          </a:solidFill>
                          <a:latin typeface="Arial"/>
                          <a:ea typeface="Arial"/>
                          <a:cs typeface="Arial"/>
                          <a:hlinkClick r:id="rId12" tooltip="https://pytorch.org/docs/stable/generated/torch.randperm.html#torch.randperm"/>
                        </a:rPr>
                        <a:t>randperm</a:t>
                      </a:r>
                      <a:endParaRPr/>
                    </a:p>
                  </a:txBody>
                  <a:tcPr/>
                </a:tc>
                <a:tc>
                  <a:txBody>
                    <a:bodyPr/>
                    <a:p>
                      <a:pPr>
                        <a:defRPr/>
                      </a:pPr>
                      <a:r>
                        <a:rPr lang="en-GB" sz="1400" b="0" i="0" u="none" strike="noStrike" cap="none" spc="0">
                          <a:solidFill>
                            <a:schemeClr val="dk1"/>
                          </a:solidFill>
                          <a:latin typeface="Arial"/>
                          <a:ea typeface="Arial"/>
                          <a:cs typeface="Arial"/>
                        </a:rPr>
                        <a:t>Returns a random permutation of integers from 0 to n - 1.</a:t>
                      </a:r>
                      <a:endParaRPr sz="1400"/>
                    </a:p>
                  </a:txBody>
                  <a:tcPr/>
                </a:tc>
              </a:tr>
            </a:tbl>
          </a:graphicData>
        </a:graphic>
      </p:graphicFrame>
      <p:sp>
        <p:nvSpPr>
          <p:cNvPr id="177908731" name=""/>
          <p:cNvSpPr txBox="1"/>
          <p:nvPr/>
        </p:nvSpPr>
        <p:spPr bwMode="auto">
          <a:xfrm flipH="0" flipV="0">
            <a:off x="5510649" y="271343"/>
            <a:ext cx="1565449"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(examples)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49330993" name="Titel 1"/>
          <p:cNvSpPr>
            <a:spLocks noGrp="1"/>
          </p:cNvSpPr>
          <p:nvPr>
            <p:ph type="title"/>
          </p:nvPr>
        </p:nvSpPr>
        <p:spPr bwMode="auto"/>
        <p:txBody>
          <a:bodyPr/>
          <a:lstStyle/>
          <a:p>
            <a:pPr>
              <a:defRPr/>
            </a:pPr>
            <a:r>
              <a:rPr u="sng">
                <a:hlinkClick r:id="rId3" tooltip="https://pytorch.org/docs/stable/torch.html#math-operations"/>
              </a:rPr>
              <a:t>Math operations</a:t>
            </a:r>
            <a:endParaRPr/>
          </a:p>
        </p:txBody>
      </p:sp>
      <p:sp>
        <p:nvSpPr>
          <p:cNvPr id="309523341" name=""/>
          <p:cNvSpPr txBox="1"/>
          <p:nvPr/>
        </p:nvSpPr>
        <p:spPr bwMode="auto">
          <a:xfrm flipH="0" flipV="0">
            <a:off x="892096" y="1556773"/>
            <a:ext cx="10664123" cy="2774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sng" strike="noStrike" cap="none" spc="0">
                <a:solidFill>
                  <a:schemeClr val="tx1"/>
                </a:solidFill>
                <a:latin typeface="Arial"/>
                <a:ea typeface="Arial"/>
                <a:cs typeface="Arial"/>
                <a:hlinkClick r:id="rId4" tooltip="https://pytorch.org/docs/stable/torch.html#constants"/>
              </a:rPr>
              <a:t>Constants</a:t>
            </a:r>
            <a:r>
              <a:rPr lang="en-GB" sz="2200" b="0" i="0" u="sng" strike="noStrike" cap="none" spc="0">
                <a:solidFill>
                  <a:schemeClr val="tx1"/>
                </a:solidFill>
                <a:latin typeface="Arial"/>
                <a:ea typeface="Arial"/>
                <a:cs typeface="Arial"/>
                <a:hlinkClick r:id="rId4" tooltip="https://pytorch.org/docs/stable/torch.html#constants"/>
              </a:rPr>
              <a:t> </a:t>
            </a:r>
            <a:r>
              <a:rPr sz="2200"/>
              <a:t>(inf, nan)</a:t>
            </a:r>
            <a:endParaRPr sz="2200"/>
          </a:p>
          <a:p>
            <a:pPr>
              <a:defRPr/>
            </a:pPr>
            <a:r>
              <a:rPr lang="en-GB" sz="2200" b="0" i="0" u="sng" strike="noStrike" cap="none" spc="0">
                <a:solidFill>
                  <a:schemeClr val="tx1"/>
                </a:solidFill>
                <a:latin typeface="Arial"/>
                <a:ea typeface="Arial"/>
                <a:cs typeface="Arial"/>
                <a:hlinkClick r:id="rId5" tooltip="https://pytorch.org/docs/stable/torch.html#pointwise-ops"/>
              </a:rPr>
              <a:t>Pointwise Ops</a:t>
            </a:r>
            <a:r>
              <a:rPr sz="2200"/>
              <a:t> (abs, acos, exp, log, ...)</a:t>
            </a:r>
            <a:endParaRPr sz="2200"/>
          </a:p>
          <a:p>
            <a:pPr>
              <a:defRPr/>
            </a:pPr>
            <a:r>
              <a:rPr lang="en-GB" sz="2200" b="0" i="0" u="sng" strike="noStrike" cap="none" spc="0">
                <a:solidFill>
                  <a:schemeClr val="tx1"/>
                </a:solidFill>
                <a:latin typeface="Arial"/>
                <a:ea typeface="Arial"/>
                <a:cs typeface="Arial"/>
                <a:hlinkClick r:id="rId6" tooltip="https://pytorch.org/docs/stable/torch.html#reduction-ops"/>
              </a:rPr>
              <a:t>Reduction Ops</a:t>
            </a:r>
            <a:r>
              <a:rPr sz="2200"/>
              <a:t> (</a:t>
            </a:r>
            <a:r>
              <a:rPr lang="en-GB" sz="2200" b="0" i="0" u="none" strike="noStrike" cap="none" spc="0">
                <a:solidFill>
                  <a:schemeClr val="tx1"/>
                </a:solidFill>
                <a:latin typeface="Arial"/>
                <a:ea typeface="Arial"/>
                <a:cs typeface="Arial"/>
              </a:rPr>
              <a:t>argmax</a:t>
            </a:r>
            <a:r>
              <a:rPr sz="2200"/>
              <a:t>, min, max, mean, nanmean, var, ...)</a:t>
            </a:r>
            <a:endParaRPr sz="2200"/>
          </a:p>
          <a:p>
            <a:pPr>
              <a:defRPr/>
            </a:pPr>
            <a:r>
              <a:rPr sz="2200" b="0" i="0" u="sng" spc="-18">
                <a:solidFill>
                  <a:srgbClr val="262626"/>
                </a:solidFill>
                <a:latin typeface="Arial"/>
                <a:ea typeface="Arial"/>
                <a:cs typeface="Arial"/>
                <a:hlinkClick r:id="rId7" tooltip="https://pytorch.org/docs/stable/torch.html#comparison-ops"/>
              </a:rPr>
              <a:t>Comparison Ops</a:t>
            </a:r>
            <a:r>
              <a:rPr sz="2200"/>
              <a:t> (</a:t>
            </a:r>
            <a:r>
              <a:rPr lang="en-GB" sz="2200" b="0" i="0" u="none" strike="noStrike" cap="none" spc="0">
                <a:solidFill>
                  <a:schemeClr val="tx1"/>
                </a:solidFill>
                <a:latin typeface="Arial"/>
                <a:ea typeface="Arial"/>
                <a:cs typeface="Arial"/>
              </a:rPr>
              <a:t>isfinite</a:t>
            </a:r>
            <a:r>
              <a:rPr sz="2200"/>
              <a:t>, </a:t>
            </a:r>
            <a:r>
              <a:rPr lang="en-GB" sz="2200" b="0" i="0" u="none" strike="noStrike" cap="none" spc="0">
                <a:solidFill>
                  <a:schemeClr val="tx1"/>
                </a:solidFill>
                <a:latin typeface="Arial"/>
                <a:ea typeface="Arial"/>
                <a:cs typeface="Arial"/>
              </a:rPr>
              <a:t>sort</a:t>
            </a:r>
            <a:r>
              <a:rPr sz="2200"/>
              <a:t>, le, ge, ...)</a:t>
            </a:r>
            <a:endParaRPr sz="2200"/>
          </a:p>
          <a:p>
            <a:pPr>
              <a:defRPr/>
            </a:pPr>
            <a:r>
              <a:rPr lang="en-GB" sz="2200" b="0" i="0" u="sng" strike="sngStrike" cap="none" spc="0">
                <a:solidFill>
                  <a:schemeClr val="tx1"/>
                </a:solidFill>
                <a:latin typeface="Arial"/>
                <a:ea typeface="Arial"/>
                <a:cs typeface="Arial"/>
                <a:hlinkClick r:id="rId8" tooltip="https://pytorch.org/docs/stable/torch.html#spectral-ops"/>
              </a:rPr>
              <a:t>Spectral Ops</a:t>
            </a:r>
            <a:r>
              <a:rPr sz="2200" strike="sngStrike"/>
              <a:t> </a:t>
            </a:r>
            <a:endParaRPr sz="2200"/>
          </a:p>
          <a:p>
            <a:pPr>
              <a:defRPr/>
            </a:pPr>
            <a:r>
              <a:rPr lang="en-GB" sz="2200" b="0" i="0" u="sng" strike="noStrike" cap="none" spc="0">
                <a:solidFill>
                  <a:schemeClr val="tx1"/>
                </a:solidFill>
                <a:latin typeface="Arial"/>
                <a:ea typeface="Arial"/>
                <a:cs typeface="Arial"/>
                <a:hlinkClick r:id="rId9" tooltip="https://pytorch.org/docs/stable/torch.html#other-operations"/>
              </a:rPr>
              <a:t>Other Operations</a:t>
            </a:r>
            <a:r>
              <a:rPr sz="2200"/>
              <a:t> (</a:t>
            </a:r>
            <a:r>
              <a:rPr lang="en-GB" sz="2200" b="0" i="0" u="none" strike="noStrike" cap="none" spc="0">
                <a:solidFill>
                  <a:schemeClr val="tx1"/>
                </a:solidFill>
                <a:latin typeface="Arial"/>
                <a:ea typeface="Arial"/>
                <a:cs typeface="Arial"/>
              </a:rPr>
              <a:t>clone</a:t>
            </a:r>
            <a:r>
              <a:rPr sz="2200"/>
              <a:t>, </a:t>
            </a:r>
            <a:r>
              <a:rPr lang="en-GB" sz="2200" b="0" i="0" u="none" strike="noStrike" cap="none" spc="0">
                <a:solidFill>
                  <a:schemeClr val="tx1"/>
                </a:solidFill>
                <a:latin typeface="Arial"/>
                <a:ea typeface="Arial"/>
                <a:cs typeface="Arial"/>
              </a:rPr>
              <a:t>corrcoef</a:t>
            </a:r>
            <a:r>
              <a:rPr sz="2200"/>
              <a:t>, </a:t>
            </a:r>
            <a:r>
              <a:rPr lang="en-GB" sz="2200" b="0" i="0" u="none" strike="noStrike" cap="none" spc="0">
                <a:solidFill>
                  <a:schemeClr val="tx1"/>
                </a:solidFill>
                <a:latin typeface="Arial"/>
                <a:ea typeface="Arial"/>
                <a:cs typeface="Arial"/>
              </a:rPr>
              <a:t>cumsum</a:t>
            </a:r>
            <a:r>
              <a:rPr sz="2200"/>
              <a:t>, </a:t>
            </a:r>
            <a:r>
              <a:rPr lang="en-GB" sz="2200" b="0" i="0" u="none" strike="noStrike" cap="none" spc="0">
                <a:solidFill>
                  <a:schemeClr val="tx1"/>
                </a:solidFill>
                <a:latin typeface="Arial"/>
                <a:ea typeface="Arial"/>
                <a:cs typeface="Arial"/>
              </a:rPr>
              <a:t>diff</a:t>
            </a:r>
            <a:r>
              <a:rPr sz="2200"/>
              <a:t>, </a:t>
            </a:r>
            <a:r>
              <a:rPr lang="en-GB" sz="2200" b="0" i="0" u="none" strike="noStrike" cap="none" spc="0">
                <a:solidFill>
                  <a:schemeClr val="tx1"/>
                </a:solidFill>
                <a:latin typeface="Arial"/>
                <a:ea typeface="Arial"/>
                <a:cs typeface="Arial"/>
              </a:rPr>
              <a:t>flip</a:t>
            </a:r>
            <a:r>
              <a:rPr sz="2200"/>
              <a:t>, </a:t>
            </a:r>
            <a:r>
              <a:rPr lang="en-GB" sz="2200" b="0" i="0" u="none" strike="noStrike" cap="none" spc="0">
                <a:solidFill>
                  <a:schemeClr val="tx1"/>
                </a:solidFill>
                <a:latin typeface="Arial"/>
                <a:ea typeface="Arial"/>
                <a:cs typeface="Arial"/>
              </a:rPr>
              <a:t>histc</a:t>
            </a:r>
            <a:r>
              <a:rPr sz="2200"/>
              <a:t>, ...)</a:t>
            </a:r>
            <a:endParaRPr sz="2200"/>
          </a:p>
          <a:p>
            <a:pPr>
              <a:defRPr/>
            </a:pPr>
            <a:r>
              <a:rPr lang="en-GB" sz="2200" b="0" i="0" u="sng" strike="noStrike" cap="none" spc="0">
                <a:solidFill>
                  <a:schemeClr val="tx1"/>
                </a:solidFill>
                <a:latin typeface="Arial"/>
                <a:ea typeface="Arial"/>
                <a:cs typeface="Arial"/>
                <a:hlinkClick r:id="rId9" tooltip="https://pytorch.org/docs/stable/torch.html#other-operations"/>
              </a:rPr>
              <a:t>BLAS and LAPACK Operations</a:t>
            </a:r>
            <a:r>
              <a:rPr sz="2200"/>
              <a:t> (</a:t>
            </a:r>
            <a:r>
              <a:rPr lang="en-GB" sz="2200" b="0" i="0" u="none" strike="noStrike" cap="none" spc="0">
                <a:solidFill>
                  <a:schemeClr val="tx1"/>
                </a:solidFill>
                <a:latin typeface="Arial"/>
                <a:ea typeface="Arial"/>
                <a:cs typeface="Arial"/>
              </a:rPr>
              <a:t>bmm, </a:t>
            </a:r>
            <a:r>
              <a:rPr lang="en-GB" sz="2200" b="0" i="0" u="none" strike="noStrike" cap="none" spc="0">
                <a:solidFill>
                  <a:schemeClr val="tx1"/>
                </a:solidFill>
                <a:latin typeface="Arial"/>
                <a:ea typeface="Arial"/>
                <a:cs typeface="Arial"/>
              </a:rPr>
              <a:t>inverse</a:t>
            </a:r>
            <a:r>
              <a:rPr lang="en-GB" sz="2200" b="0" i="0" u="none" strike="noStrike" cap="none" spc="0">
                <a:solidFill>
                  <a:schemeClr val="tx1"/>
                </a:solidFill>
                <a:latin typeface="Arial"/>
                <a:ea typeface="Arial"/>
                <a:cs typeface="Arial"/>
              </a:rPr>
              <a:t>, </a:t>
            </a:r>
            <a:r>
              <a:rPr lang="en-GB" sz="2200" b="0" i="0" u="none" strike="noStrike" cap="none" spc="0">
                <a:solidFill>
                  <a:schemeClr val="tx1"/>
                </a:solidFill>
                <a:latin typeface="Arial"/>
                <a:ea typeface="Arial"/>
                <a:cs typeface="Arial"/>
              </a:rPr>
              <a:t>svd</a:t>
            </a:r>
            <a:r>
              <a:rPr sz="2200"/>
              <a:t>, </a:t>
            </a:r>
            <a:r>
              <a:rPr lang="en-GB" sz="2200" b="0" i="0" u="none" strike="noStrike" cap="none" spc="0">
                <a:solidFill>
                  <a:schemeClr val="tx1"/>
                </a:solidFill>
                <a:latin typeface="Arial"/>
                <a:ea typeface="Arial"/>
                <a:cs typeface="Arial"/>
              </a:rPr>
              <a:t>trapezoid</a:t>
            </a:r>
            <a:r>
              <a:rPr sz="2200"/>
              <a:t>, ...)</a:t>
            </a:r>
            <a:endParaRPr sz="2200"/>
          </a:p>
          <a:p>
            <a:pPr>
              <a:defRPr/>
            </a:pPr>
            <a:r>
              <a:rPr lang="en-GB" sz="2200" b="0" i="0" u="sng" strike="sngStrike" cap="none" spc="0">
                <a:solidFill>
                  <a:schemeClr val="tx1"/>
                </a:solidFill>
                <a:latin typeface="Arial"/>
                <a:ea typeface="Arial"/>
                <a:cs typeface="Arial"/>
                <a:hlinkClick r:id="rId10" tooltip="https://pytorch.org/docs/stable/torch.html#foreach-operations"/>
              </a:rPr>
              <a:t>Foreach Operations</a:t>
            </a:r>
            <a:r>
              <a:rPr sz="2200"/>
              <a:t> </a:t>
            </a:r>
            <a:endParaRPr sz="2200"/>
          </a:p>
        </p:txBody>
      </p:sp>
      <p:sp>
        <p:nvSpPr>
          <p:cNvPr id="2063707866" name=""/>
          <p:cNvSpPr txBox="1"/>
          <p:nvPr/>
        </p:nvSpPr>
        <p:spPr bwMode="auto">
          <a:xfrm flipH="0" flipV="0">
            <a:off x="1004757" y="4731774"/>
            <a:ext cx="5164443"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At some point you want to scroll through </a:t>
            </a:r>
            <a:r>
              <a:rPr u="sng">
                <a:hlinkClick r:id="rId3" tooltip="https://pytorch.org/docs/stable/torch.html#math-operations"/>
              </a:rPr>
              <a:t>the list...</a:t>
            </a:r>
            <a:r>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1198332" name="Titel 1"/>
          <p:cNvSpPr>
            <a:spLocks noGrp="1"/>
          </p:cNvSpPr>
          <p:nvPr>
            <p:ph type="title"/>
          </p:nvPr>
        </p:nvSpPr>
        <p:spPr bwMode="auto">
          <a:xfrm>
            <a:off x="838198" y="2382786"/>
            <a:ext cx="10515600" cy="1325562"/>
          </a:xfrm>
        </p:spPr>
        <p:txBody>
          <a:bodyPr/>
          <a:lstStyle/>
          <a:p>
            <a:pPr>
              <a:defRPr/>
            </a:pPr>
            <a:r>
              <a:rPr lang="en-GB" sz="4400" b="0" i="0" u="none" strike="noStrike" cap="none" spc="0">
                <a:solidFill>
                  <a:schemeClr val="tx1"/>
                </a:solidFill>
                <a:latin typeface="Arial"/>
                <a:ea typeface="Arial"/>
                <a:cs typeface="Arial"/>
              </a:rPr>
              <a:t>Close to numpy.ndarray but not the same</a:t>
            </a:r>
            <a:endParaRPr sz="44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37284958" name="Titel 1"/>
          <p:cNvSpPr>
            <a:spLocks noGrp="1"/>
          </p:cNvSpPr>
          <p:nvPr>
            <p:ph type="title"/>
          </p:nvPr>
        </p:nvSpPr>
        <p:spPr bwMode="auto"/>
        <p:txBody>
          <a:bodyPr/>
          <a:lstStyle/>
          <a:p>
            <a:pPr>
              <a:defRPr/>
            </a:pPr>
            <a:r>
              <a:rPr/>
              <a:t>Close to numpy.ndarray but not the same</a:t>
            </a:r>
            <a:endParaRPr/>
          </a:p>
        </p:txBody>
      </p:sp>
      <p:sp>
        <p:nvSpPr>
          <p:cNvPr id="1865643839" name="Inhaltsplatzhalter 2"/>
          <p:cNvSpPr>
            <a:spLocks noGrp="1"/>
          </p:cNvSpPr>
          <p:nvPr>
            <p:ph idx="1"/>
          </p:nvPr>
        </p:nvSpPr>
        <p:spPr bwMode="auto">
          <a:xfrm flipH="0" flipV="0">
            <a:off x="838198" y="3123021"/>
            <a:ext cx="3915106" cy="611955"/>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a:t>Example: max()</a:t>
            </a:r>
            <a:endParaRPr/>
          </a:p>
        </p:txBody>
      </p:sp>
      <p:sp>
        <p:nvSpPr>
          <p:cNvPr id="1942857608" name=""/>
          <p:cNvSpPr txBox="1"/>
          <p:nvPr/>
        </p:nvSpPr>
        <p:spPr bwMode="auto">
          <a:xfrm flipH="0" flipV="0">
            <a:off x="838198" y="3791744"/>
            <a:ext cx="10606163"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numpy</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max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axis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keepdims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no value</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initial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no value</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where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no value</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endParaRPr sz="2800"/>
          </a:p>
        </p:txBody>
      </p:sp>
      <p:sp>
        <p:nvSpPr>
          <p:cNvPr id="859125211" name=""/>
          <p:cNvSpPr txBox="1"/>
          <p:nvPr/>
        </p:nvSpPr>
        <p:spPr bwMode="auto">
          <a:xfrm flipH="0" flipV="0">
            <a:off x="881854" y="1547300"/>
            <a:ext cx="8307487" cy="12805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en-GB" sz="2600" b="0" i="0" u="sng" strike="noStrike" cap="none" spc="0">
                <a:solidFill>
                  <a:schemeClr val="tx1"/>
                </a:solidFill>
                <a:latin typeface="Arial"/>
                <a:ea typeface="Arial"/>
                <a:cs typeface="Arial"/>
              </a:rPr>
              <a:t>Replace:</a:t>
            </a:r>
            <a:endParaRPr lang="en-GB" sz="2600" b="0" i="0" u="none" strike="noStrike" cap="none" spc="0">
              <a:solidFill>
                <a:schemeClr val="tx1"/>
              </a:solidFill>
              <a:latin typeface="Arial"/>
              <a:ea typeface="Arial"/>
              <a:cs typeface="Arial"/>
            </a:endParaRPr>
          </a:p>
          <a:p>
            <a:pPr>
              <a:defRPr/>
            </a:pPr>
            <a:r>
              <a:rPr lang="en-GB" sz="2600" b="0" i="0" u="none" strike="noStrike" cap="none" spc="0">
                <a:solidFill>
                  <a:schemeClr val="tx1"/>
                </a:solidFill>
                <a:latin typeface="Arial"/>
                <a:ea typeface="Arial"/>
                <a:cs typeface="Arial"/>
              </a:rPr>
              <a:t>axis —&gt; dim</a:t>
            </a:r>
            <a:endParaRPr lang="en-GB" sz="2600" b="0" i="0" u="none" strike="noStrike" cap="none" spc="0">
              <a:solidFill>
                <a:schemeClr val="tx1"/>
              </a:solidFill>
              <a:latin typeface="Arial"/>
              <a:ea typeface="Arial"/>
              <a:cs typeface="Arial"/>
            </a:endParaRPr>
          </a:p>
          <a:p>
            <a:pPr>
              <a:defRPr/>
            </a:pPr>
            <a:r>
              <a:rPr lang="en-GB" sz="2600" b="0" i="0" u="none" strike="noStrike" cap="none" spc="0">
                <a:solidFill>
                  <a:schemeClr val="tx1"/>
                </a:solidFill>
                <a:latin typeface="Arial"/>
                <a:ea typeface="Arial"/>
                <a:cs typeface="Arial"/>
              </a:rPr>
              <a:t>keepdims —&gt; keepdim</a:t>
            </a:r>
            <a:endParaRPr sz="2600"/>
          </a:p>
        </p:txBody>
      </p:sp>
      <p:sp>
        <p:nvSpPr>
          <p:cNvPr id="1905663673" name=""/>
          <p:cNvSpPr txBox="1"/>
          <p:nvPr/>
        </p:nvSpPr>
        <p:spPr bwMode="auto">
          <a:xfrm flipH="0" flipV="0">
            <a:off x="838198" y="5446582"/>
            <a:ext cx="1060904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max</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keepdim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800"/>
          </a:p>
        </p:txBody>
      </p:sp>
      <p:sp>
        <p:nvSpPr>
          <p:cNvPr id="1122007111" name=""/>
          <p:cNvSpPr txBox="1"/>
          <p:nvPr/>
        </p:nvSpPr>
        <p:spPr bwMode="auto">
          <a:xfrm flipH="0" flipV="0">
            <a:off x="838198" y="4864345"/>
            <a:ext cx="544975" cy="365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lang="en-GB" b="0" i="0" u="none" strike="noStrike" cap="none" spc="0">
                <a:solidFill>
                  <a:schemeClr val="tx1"/>
                </a:solidFill>
                <a:latin typeface="Arial"/>
                <a:ea typeface="Arial"/>
                <a:cs typeface="Arial"/>
              </a:rPr>
              <a:t>—&gt;</a:t>
            </a:r>
            <a:endParaRPr lang="en-GB" sz="260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2591196" name="Titel 1"/>
          <p:cNvSpPr>
            <a:spLocks noGrp="1"/>
          </p:cNvSpPr>
          <p:nvPr>
            <p:ph type="title"/>
          </p:nvPr>
        </p:nvSpPr>
        <p:spPr bwMode="auto">
          <a:xfrm flipH="0" flipV="0">
            <a:off x="838197" y="272945"/>
            <a:ext cx="10515600" cy="537242"/>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sz="4800"/>
              <a:t>Dimensions</a:t>
            </a:r>
            <a:r>
              <a:rPr sz="4800"/>
              <a:t>: remove</a:t>
            </a:r>
            <a:endParaRPr sz="4800"/>
          </a:p>
        </p:txBody>
      </p:sp>
      <p:sp>
        <p:nvSpPr>
          <p:cNvPr id="1303835023" name=""/>
          <p:cNvSpPr txBox="1"/>
          <p:nvPr/>
        </p:nvSpPr>
        <p:spPr bwMode="auto">
          <a:xfrm flipH="0" flipV="0">
            <a:off x="923004" y="3081825"/>
            <a:ext cx="10613361"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x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torch.Size([2, 1, 2, 1, 2])</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y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squeeze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torch.Size([2, 2, 2])</a:t>
            </a:r>
            <a:endParaRPr sz="2200"/>
          </a:p>
        </p:txBody>
      </p:sp>
      <p:sp>
        <p:nvSpPr>
          <p:cNvPr id="1364893982" name=""/>
          <p:cNvSpPr txBox="1"/>
          <p:nvPr/>
        </p:nvSpPr>
        <p:spPr bwMode="auto">
          <a:xfrm flipH="0" flipV="0">
            <a:off x="923004" y="1573134"/>
            <a:ext cx="1061228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squeeze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List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1487960391" name=""/>
          <p:cNvSpPr txBox="1"/>
          <p:nvPr/>
        </p:nvSpPr>
        <p:spPr bwMode="auto">
          <a:xfrm flipH="0" flipV="0">
            <a:off x="923004" y="948157"/>
            <a:ext cx="1966989" cy="8233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sz="2200" b="0" i="0" u="sng">
                <a:solidFill>
                  <a:srgbClr val="444444"/>
                </a:solidFill>
                <a:latin typeface="Arial"/>
                <a:ea typeface="Arial"/>
                <a:cs typeface="Arial"/>
                <a:hlinkClick r:id="rId3" tooltip="https://pytorch.org/docs/stable/generated/torch.squeeze.html#torch.squeeze"/>
              </a:rPr>
              <a:t>Squeeze</a:t>
            </a:r>
            <a:br>
              <a:rPr sz="2200" b="0" i="0" u="sng">
                <a:solidFill>
                  <a:srgbClr val="444444"/>
                </a:solidFill>
                <a:latin typeface="Arial"/>
                <a:ea typeface="Arial"/>
                <a:cs typeface="Arial"/>
                <a:hlinkClick r:id="rId3" tooltip="https://pytorch.org/docs/stable/generated/torch.squeeze.html#torch.squeeze"/>
              </a:rPr>
            </a:br>
            <a:endParaRPr sz="2600" b="0" i="0" u="none">
              <a:solidFill>
                <a:srgbClr val="444444"/>
              </a:solidFill>
              <a:latin typeface="Lucida Console"/>
              <a:ea typeface="Lucida Console"/>
              <a:cs typeface="Lucida Console"/>
            </a:endParaRPr>
          </a:p>
        </p:txBody>
      </p:sp>
      <p:sp>
        <p:nvSpPr>
          <p:cNvPr id="856301480" name=""/>
          <p:cNvSpPr txBox="1"/>
          <p:nvPr/>
        </p:nvSpPr>
        <p:spPr bwMode="auto">
          <a:xfrm flipH="0" flipV="0">
            <a:off x="923004" y="2248637"/>
            <a:ext cx="10531434"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sz="2200" b="0" i="0" u="none" strike="noStrike" cap="none" spc="0">
                <a:solidFill>
                  <a:schemeClr val="tx1"/>
                </a:solidFill>
                <a:latin typeface="Arial"/>
                <a:ea typeface="Arial"/>
                <a:cs typeface="Arial"/>
              </a:rPr>
              <a:t>“Returns</a:t>
            </a:r>
            <a:r>
              <a:rPr lang="en-GB" sz="2200" b="0" i="0" u="none" strike="noStrike" cap="none" spc="0">
                <a:solidFill>
                  <a:schemeClr val="tx1"/>
                </a:solidFill>
                <a:latin typeface="Arial"/>
                <a:ea typeface="Arial"/>
                <a:cs typeface="Arial"/>
              </a:rPr>
              <a:t> a tensor with all specified dimensions of input of size 1 removed.”</a:t>
            </a:r>
            <a:endParaRPr lang="en-GB" sz="260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3003967" name="Titel 1"/>
          <p:cNvSpPr>
            <a:spLocks noGrp="1"/>
          </p:cNvSpPr>
          <p:nvPr>
            <p:ph type="title"/>
          </p:nvPr>
        </p:nvSpPr>
        <p:spPr bwMode="auto">
          <a:xfrm flipH="0" flipV="0">
            <a:off x="838197" y="365123"/>
            <a:ext cx="10515600" cy="537242"/>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sz="4800"/>
              <a:t>Dimensions</a:t>
            </a:r>
            <a:r>
              <a:rPr sz="4800"/>
              <a:t>: add</a:t>
            </a:r>
            <a:endParaRPr sz="4800"/>
          </a:p>
        </p:txBody>
      </p:sp>
      <p:sp>
        <p:nvSpPr>
          <p:cNvPr id="1369671500" name=""/>
          <p:cNvSpPr txBox="1"/>
          <p:nvPr/>
        </p:nvSpPr>
        <p:spPr bwMode="auto">
          <a:xfrm flipH="0" flipV="0">
            <a:off x="926252" y="1655538"/>
            <a:ext cx="1061300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503336382" name=""/>
          <p:cNvSpPr txBox="1"/>
          <p:nvPr/>
        </p:nvSpPr>
        <p:spPr bwMode="auto">
          <a:xfrm flipH="0" flipV="0">
            <a:off x="926252" y="3249125"/>
            <a:ext cx="10613720"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x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tensor([[ 1,  2,  3,  4]])</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tensor([[ 1], [ 2], [ 3], [ 4]])</a:t>
            </a:r>
            <a:endParaRPr sz="2200"/>
          </a:p>
        </p:txBody>
      </p:sp>
      <p:sp>
        <p:nvSpPr>
          <p:cNvPr id="2100545996" name=""/>
          <p:cNvSpPr txBox="1"/>
          <p:nvPr/>
        </p:nvSpPr>
        <p:spPr bwMode="auto">
          <a:xfrm flipH="0" flipV="0">
            <a:off x="838197" y="951926"/>
            <a:ext cx="2574855"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sz="2200" b="0" i="0" u="sng" strike="noStrike" cap="none" spc="0">
                <a:solidFill>
                  <a:schemeClr val="tx1"/>
                </a:solidFill>
                <a:latin typeface="Arial"/>
                <a:ea typeface="Arial"/>
                <a:cs typeface="Arial"/>
                <a:hlinkClick r:id="rId3" tooltip="https://pytorch.org/docs/stable/generated/torch.unsqueeze.html"/>
              </a:rPr>
              <a:t>Unsqueeze</a:t>
            </a:r>
            <a:endParaRPr sz="2600"/>
          </a:p>
        </p:txBody>
      </p:sp>
      <p:sp>
        <p:nvSpPr>
          <p:cNvPr id="983670286" name=""/>
          <p:cNvSpPr txBox="1"/>
          <p:nvPr/>
        </p:nvSpPr>
        <p:spPr bwMode="auto">
          <a:xfrm flipH="0" flipV="0">
            <a:off x="926252" y="2367771"/>
            <a:ext cx="10615160" cy="10976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indent="0" algn="l">
              <a:buFont typeface="Arial"/>
              <a:buNone/>
              <a:defRPr/>
            </a:pPr>
            <a:r>
              <a:rPr lang="en-GB" sz="2200" b="0" i="0" u="none" strike="noStrike" cap="none" spc="0">
                <a:solidFill>
                  <a:schemeClr val="tx1"/>
                </a:solidFill>
                <a:latin typeface="Arial"/>
                <a:ea typeface="Arial"/>
                <a:cs typeface="Arial"/>
              </a:rPr>
              <a:t>“Returns a new tensor with a dimension of size one inserted at the specified position.”</a:t>
            </a:r>
            <a:br>
              <a:rPr lang="en-GB" sz="2200" b="0" i="0" u="none" strike="noStrike" cap="none" spc="0">
                <a:solidFill>
                  <a:schemeClr val="tx1"/>
                </a:solidFill>
                <a:latin typeface="Arial"/>
                <a:ea typeface="Arial"/>
                <a:cs typeface="Arial"/>
              </a:rPr>
            </a:br>
            <a:endParaRPr sz="220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699002" name="Titel 1"/>
          <p:cNvSpPr>
            <a:spLocks noGrp="1"/>
          </p:cNvSpPr>
          <p:nvPr>
            <p:ph type="title"/>
          </p:nvPr>
        </p:nvSpPr>
        <p:spPr bwMode="auto">
          <a:xfrm flipH="0" flipV="0">
            <a:off x="838198" y="119318"/>
            <a:ext cx="10515600" cy="772429"/>
          </a:xfrm>
        </p:spPr>
        <p:txBody>
          <a:bodyPr/>
          <a:lstStyle/>
          <a:p>
            <a:pPr>
              <a:defRPr/>
            </a:pPr>
            <a:r>
              <a:rPr/>
              <a:t>Copy is </a:t>
            </a:r>
            <a:r>
              <a:rPr u="sng">
                <a:hlinkClick r:id="rId3" tooltip="https://pytorch.org/docs/stable/generated/torch.clone.html#torch.clone"/>
              </a:rPr>
              <a:t>clone</a:t>
            </a:r>
            <a:endParaRPr/>
          </a:p>
        </p:txBody>
      </p:sp>
      <p:sp>
        <p:nvSpPr>
          <p:cNvPr id="806442774" name=""/>
          <p:cNvSpPr txBox="1"/>
          <p:nvPr/>
        </p:nvSpPr>
        <p:spPr bwMode="auto">
          <a:xfrm flipH="0" flipV="0">
            <a:off x="838198" y="1261528"/>
            <a:ext cx="1061372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clone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memory_format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preserve_format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712673347" name=""/>
          <p:cNvSpPr txBox="1"/>
          <p:nvPr/>
        </p:nvSpPr>
        <p:spPr bwMode="auto">
          <a:xfrm flipH="0" flipV="0">
            <a:off x="838198" y="2136441"/>
            <a:ext cx="1061300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clone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memory_format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preserve_format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949059988" name=""/>
          <p:cNvSpPr txBox="1"/>
          <p:nvPr/>
        </p:nvSpPr>
        <p:spPr bwMode="auto">
          <a:xfrm flipH="0" flipV="0">
            <a:off x="838198" y="3932903"/>
            <a:ext cx="10346154" cy="8233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400"/>
              <a:t>Don’t forget to .detach() first and then .clone() otherwise you copy the gradients too.</a:t>
            </a:r>
            <a:endParaRPr sz="2400"/>
          </a:p>
        </p:txBody>
      </p:sp>
      <p:sp>
        <p:nvSpPr>
          <p:cNvPr id="8286517" name=""/>
          <p:cNvSpPr txBox="1"/>
          <p:nvPr/>
        </p:nvSpPr>
        <p:spPr bwMode="auto">
          <a:xfrm flipH="0" flipV="0">
            <a:off x="359515" y="3689062"/>
            <a:ext cx="251431" cy="13109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8000">
                <a:solidFill>
                  <a:srgbClr val="FF0000"/>
                </a:solidFill>
              </a:rPr>
              <a:t>!</a:t>
            </a:r>
            <a:endParaRPr sz="11000">
              <a:solidFill>
                <a:srgbClr val="FF0000"/>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4361060" name="Titel 1"/>
          <p:cNvSpPr>
            <a:spLocks noGrp="1"/>
          </p:cNvSpPr>
          <p:nvPr>
            <p:ph type="title"/>
          </p:nvPr>
        </p:nvSpPr>
        <p:spPr bwMode="auto">
          <a:xfrm flipH="0" flipV="0">
            <a:off x="582151" y="81679"/>
            <a:ext cx="10515600" cy="566890"/>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u="sng">
                <a:hlinkClick r:id="rId3" tooltip="https://pytorch.org/docs/stable/generated/torch.load.html"/>
              </a:rPr>
              <a:t>Load </a:t>
            </a:r>
            <a:r>
              <a:rPr/>
              <a:t>/ </a:t>
            </a:r>
            <a:r>
              <a:rPr u="sng">
                <a:hlinkClick r:id="rId4" tooltip="https://pytorch.org/docs/stable/generated/torch.save.html#torch.save"/>
              </a:rPr>
              <a:t>Save</a:t>
            </a:r>
            <a:endParaRPr/>
          </a:p>
        </p:txBody>
      </p:sp>
      <p:sp>
        <p:nvSpPr>
          <p:cNvPr id="573861569" name=""/>
          <p:cNvSpPr txBox="1"/>
          <p:nvPr/>
        </p:nvSpPr>
        <p:spPr bwMode="auto">
          <a:xfrm flipH="0" flipV="0">
            <a:off x="582151" y="883366"/>
            <a:ext cx="1061443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map_location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pickle_module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pickle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weights_only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mmap</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pickle_load_args</a:t>
            </a:r>
            <a:r>
              <a:rPr sz="2200" b="0" i="0" u="none">
                <a:solidFill>
                  <a:srgbClr val="F8F8F2"/>
                </a:solidFill>
                <a:latin typeface="Consolas"/>
                <a:ea typeface="Consolas"/>
                <a:cs typeface="Consolas"/>
              </a:rPr>
              <a:t>)</a:t>
            </a:r>
            <a:endParaRPr sz="2200"/>
          </a:p>
        </p:txBody>
      </p:sp>
      <p:sp>
        <p:nvSpPr>
          <p:cNvPr id="513731657" name=""/>
          <p:cNvSpPr txBox="1"/>
          <p:nvPr/>
        </p:nvSpPr>
        <p:spPr bwMode="auto">
          <a:xfrm flipH="0" flipV="0">
            <a:off x="582151" y="2080883"/>
            <a:ext cx="1061551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save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obj</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pickle_module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pickle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pickle_protocol</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_use_new_zipfile_serialization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endParaRPr sz="2800"/>
          </a:p>
        </p:txBody>
      </p:sp>
      <p:sp>
        <p:nvSpPr>
          <p:cNvPr id="2141949132" name=""/>
          <p:cNvSpPr txBox="1"/>
          <p:nvPr/>
        </p:nvSpPr>
        <p:spPr bwMode="auto">
          <a:xfrm flipH="0" flipV="0">
            <a:off x="580711" y="3429000"/>
            <a:ext cx="10615879" cy="210348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save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"test_file.pt"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b_torch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load</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"test_file.pt"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weights_only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&lt;class 'torch.Tensor'&gt;</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b_torch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torch.Size([10])</a:t>
            </a:r>
            <a:endParaRPr sz="2200"/>
          </a:p>
        </p:txBody>
      </p:sp>
      <p:sp>
        <p:nvSpPr>
          <p:cNvPr id="519773620" name=""/>
          <p:cNvSpPr txBox="1"/>
          <p:nvPr/>
        </p:nvSpPr>
        <p:spPr bwMode="auto">
          <a:xfrm flipH="0" flipV="0">
            <a:off x="580711" y="5817419"/>
            <a:ext cx="10769840"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weights_only is a topic for saving networks. </a:t>
            </a:r>
            <a:r>
              <a:rPr sz="2200"/>
              <a:t>Here </a:t>
            </a:r>
            <a:r>
              <a:rPr sz="2200"/>
              <a:t>define whatever we want but we need to define something to make torch to be silent.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87410807" name="Titel 1"/>
          <p:cNvSpPr>
            <a:spLocks noGrp="1"/>
          </p:cNvSpPr>
          <p:nvPr>
            <p:ph type="title"/>
          </p:nvPr>
        </p:nvSpPr>
        <p:spPr bwMode="auto">
          <a:xfrm flipH="0" flipV="0">
            <a:off x="838198" y="164570"/>
            <a:ext cx="10515600" cy="911601"/>
          </a:xfrm>
        </p:spPr>
        <p:txBody>
          <a:bodyPr/>
          <a:lstStyle/>
          <a:p>
            <a:pPr>
              <a:defRPr/>
            </a:pPr>
            <a:r>
              <a:rPr u="sng">
                <a:hlinkClick r:id="rId3" tooltip="https://pytorch.org/docs/stable/generated/torch.mm.html#torch-mm"/>
              </a:rPr>
              <a:t>torch.mm</a:t>
            </a:r>
            <a:r>
              <a:rPr/>
              <a:t> (@) vs </a:t>
            </a:r>
            <a:r>
              <a:rPr u="sng">
                <a:hlinkClick r:id="rId4" tooltip="https://pytorch.org/docs/stable/generated/torch.bmm.html"/>
              </a:rPr>
              <a:t>torch.bmm</a:t>
            </a:r>
            <a:endParaRPr/>
          </a:p>
        </p:txBody>
      </p:sp>
      <p:sp>
        <p:nvSpPr>
          <p:cNvPr id="1061056390" name=""/>
          <p:cNvSpPr txBox="1"/>
          <p:nvPr/>
        </p:nvSpPr>
        <p:spPr bwMode="auto">
          <a:xfrm flipH="0" flipV="0">
            <a:off x="838198" y="1566018"/>
            <a:ext cx="10615879"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mm</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9000"/>
          </a:p>
        </p:txBody>
      </p:sp>
      <p:sp>
        <p:nvSpPr>
          <p:cNvPr id="696542774" name=""/>
          <p:cNvSpPr txBox="1"/>
          <p:nvPr/>
        </p:nvSpPr>
        <p:spPr bwMode="auto">
          <a:xfrm flipH="0" flipV="0">
            <a:off x="838198" y="3295676"/>
            <a:ext cx="10614439"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bmm</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2031349454" name=""/>
          <p:cNvSpPr txBox="1"/>
          <p:nvPr/>
        </p:nvSpPr>
        <p:spPr bwMode="auto">
          <a:xfrm flipH="0" flipV="0">
            <a:off x="838198" y="2141263"/>
            <a:ext cx="9555021" cy="7623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0" i="0" u="none" spc="0">
                <a:solidFill>
                  <a:srgbClr val="262626"/>
                </a:solidFill>
                <a:latin typeface="Arial"/>
                <a:ea typeface="Arial"/>
                <a:cs typeface="Arial"/>
              </a:rPr>
              <a:t>“Performs a matrix multiplication of the matrices</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input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and</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mat2</a:t>
            </a:r>
            <a:r>
              <a:rPr sz="2200" b="0" i="0" u="none" spc="0">
                <a:solidFill>
                  <a:srgbClr val="262626"/>
                </a:solidFill>
                <a:latin typeface="Arial"/>
                <a:ea typeface="Arial"/>
                <a:cs typeface="Arial"/>
              </a:rPr>
              <a:t>.</a:t>
            </a:r>
            <a:endParaRPr sz="2200" b="0"/>
          </a:p>
          <a:p>
            <a:pPr>
              <a:defRPr/>
            </a:pPr>
            <a:r>
              <a:rPr sz="2200" b="0" i="0" u="none" spc="0">
                <a:solidFill>
                  <a:srgbClr val="262626"/>
                </a:solidFill>
                <a:latin typeface="Arial"/>
                <a:ea typeface="Arial"/>
                <a:cs typeface="Arial"/>
              </a:rPr>
              <a:t>If</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inp</a:t>
            </a:r>
            <a:r>
              <a:rPr sz="2200" b="0" i="0" u="none" spc="0">
                <a:solidFill>
                  <a:srgbClr val="6C6C6D"/>
                </a:solidFill>
                <a:latin typeface="Arial"/>
                <a:ea typeface="Arial"/>
                <a:cs typeface="Arial"/>
              </a:rPr>
              <a:t>u</a:t>
            </a:r>
            <a:r>
              <a:rPr sz="2200" b="0" i="0" u="none" spc="0">
                <a:solidFill>
                  <a:srgbClr val="6C6C6D"/>
                </a:solidFill>
                <a:latin typeface="Arial"/>
                <a:ea typeface="Arial"/>
                <a:cs typeface="Arial"/>
              </a:rPr>
              <a:t>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is a</a:t>
            </a:r>
            <a:r>
              <a:rPr sz="2200" b="0" i="0" u="none" spc="0">
                <a:solidFill>
                  <a:srgbClr val="262626"/>
                </a:solidFill>
                <a:latin typeface="Arial"/>
                <a:ea typeface="Arial"/>
                <a:cs typeface="Arial"/>
              </a:rPr>
              <a:t> </a:t>
            </a:r>
            <a:r>
              <a:rPr sz="2200" b="0" i="0" u="none">
                <a:solidFill>
                  <a:srgbClr val="262626"/>
                </a:solidFill>
                <a:latin typeface="Arial"/>
                <a:ea typeface="Arial"/>
                <a:cs typeface="Arial"/>
              </a:rPr>
              <a:t>(</a:t>
            </a:r>
            <a:r>
              <a:rPr sz="2200" b="0" i="0" u="none">
                <a:solidFill>
                  <a:srgbClr val="262626"/>
                </a:solidFill>
                <a:latin typeface="Arial"/>
                <a:ea typeface="Arial"/>
                <a:cs typeface="Arial"/>
              </a:rPr>
              <a:t>n</a:t>
            </a:r>
            <a:r>
              <a:rPr sz="2200" b="0" i="0" u="none">
                <a:solidFill>
                  <a:srgbClr val="262626"/>
                </a:solidFill>
                <a:latin typeface="Arial"/>
                <a:ea typeface="Arial"/>
                <a:cs typeface="Arial"/>
              </a:rPr>
              <a:t>×</a:t>
            </a:r>
            <a:r>
              <a:rPr sz="2200" b="0" i="0" u="none">
                <a:solidFill>
                  <a:srgbClr val="262626"/>
                </a:solidFill>
                <a:latin typeface="Arial"/>
                <a:ea typeface="Arial"/>
                <a:cs typeface="Arial"/>
              </a:rPr>
              <a:t>m</a:t>
            </a:r>
            <a:r>
              <a:rPr sz="2200" b="0" i="0" u="none">
                <a:solidFill>
                  <a:srgbClr val="262626"/>
                </a:solidFill>
                <a:latin typeface="Arial"/>
                <a:ea typeface="Arial"/>
                <a:cs typeface="Arial"/>
              </a:rPr>
              <a:t>)</a:t>
            </a:r>
            <a:r>
              <a:rPr sz="2200" b="0" i="0" u="none" spc="0">
                <a:solidFill>
                  <a:srgbClr val="262626"/>
                </a:solidFill>
                <a:latin typeface="Arial"/>
                <a:ea typeface="Arial"/>
                <a:cs typeface="Arial"/>
              </a:rPr>
              <a:t> tensor,</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mat2</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is a</a:t>
            </a:r>
            <a:r>
              <a:rPr sz="2200" b="0" i="0" u="none" spc="0">
                <a:solidFill>
                  <a:srgbClr val="262626"/>
                </a:solidFill>
                <a:latin typeface="Arial"/>
                <a:ea typeface="Arial"/>
                <a:cs typeface="Arial"/>
              </a:rPr>
              <a:t> </a:t>
            </a:r>
            <a:r>
              <a:rPr sz="2200" b="0" i="0" u="none">
                <a:solidFill>
                  <a:srgbClr val="262626"/>
                </a:solidFill>
                <a:latin typeface="Arial"/>
                <a:ea typeface="Arial"/>
                <a:cs typeface="Arial"/>
              </a:rPr>
              <a:t>(</a:t>
            </a:r>
            <a:r>
              <a:rPr sz="2200" b="0" i="0" u="none">
                <a:solidFill>
                  <a:srgbClr val="262626"/>
                </a:solidFill>
                <a:latin typeface="Arial"/>
                <a:ea typeface="Arial"/>
                <a:cs typeface="Arial"/>
              </a:rPr>
              <a:t>m</a:t>
            </a:r>
            <a:r>
              <a:rPr sz="2200" b="0" i="0" u="none">
                <a:solidFill>
                  <a:srgbClr val="262626"/>
                </a:solidFill>
                <a:latin typeface="Arial"/>
                <a:ea typeface="Arial"/>
                <a:cs typeface="Arial"/>
              </a:rPr>
              <a:t>×</a:t>
            </a:r>
            <a:r>
              <a:rPr sz="2200" b="0" i="0" u="none">
                <a:solidFill>
                  <a:srgbClr val="262626"/>
                </a:solidFill>
                <a:latin typeface="Arial"/>
                <a:ea typeface="Arial"/>
                <a:cs typeface="Arial"/>
              </a:rPr>
              <a:t>p</a:t>
            </a:r>
            <a:r>
              <a:rPr sz="2200" b="0" i="0" u="none">
                <a:solidFill>
                  <a:srgbClr val="262626"/>
                </a:solidFill>
                <a:latin typeface="Arial"/>
                <a:ea typeface="Arial"/>
                <a:cs typeface="Arial"/>
              </a:rPr>
              <a: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tensor,</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out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will be a</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n</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p</a:t>
            </a:r>
            <a:r>
              <a:rPr sz="2200" b="0" i="0" u="none" spc="0">
                <a:solidFill>
                  <a:srgbClr val="262626"/>
                </a:solidFill>
                <a:latin typeface="Arial"/>
                <a:ea typeface="Arial"/>
                <a:cs typeface="Arial"/>
              </a:rPr>
              <a: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tensor.”</a:t>
            </a:r>
            <a:endParaRPr sz="2200" b="0"/>
          </a:p>
        </p:txBody>
      </p:sp>
      <p:sp>
        <p:nvSpPr>
          <p:cNvPr id="1816148345" name=""/>
          <p:cNvSpPr txBox="1"/>
          <p:nvPr/>
        </p:nvSpPr>
        <p:spPr bwMode="auto">
          <a:xfrm flipH="0" flipV="0">
            <a:off x="838198" y="4148683"/>
            <a:ext cx="10617318" cy="10976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spc="0">
                <a:solidFill>
                  <a:srgbClr val="262626"/>
                </a:solidFill>
                <a:latin typeface="Arial"/>
                <a:ea typeface="Arial"/>
                <a:cs typeface="Arial"/>
              </a:rPr>
              <a:t>“Performs a batch matrix-matrix product of matrices stored in</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input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and</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mat2</a:t>
            </a:r>
            <a:r>
              <a:rPr sz="2200" b="0" i="0" u="none" spc="0">
                <a:solidFill>
                  <a:srgbClr val="262626"/>
                </a:solidFill>
                <a:latin typeface="Arial"/>
                <a:ea typeface="Arial"/>
                <a:cs typeface="Arial"/>
              </a:rPr>
              <a:t>.</a:t>
            </a:r>
            <a:endParaRPr sz="2200" b="0"/>
          </a:p>
          <a:p>
            <a:pPr>
              <a:defRPr/>
            </a:pPr>
            <a:r>
              <a:rPr sz="2200" b="0" i="0" u="none" spc="0">
                <a:solidFill>
                  <a:srgbClr val="6C6C6D"/>
                </a:solidFill>
                <a:latin typeface="Arial"/>
                <a:ea typeface="Arial"/>
                <a:cs typeface="Arial"/>
              </a:rPr>
              <a:t>input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and</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mat2</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must be 3-D tensors each containing the same number of matrices.</a:t>
            </a:r>
            <a:endParaRPr sz="2200" b="0"/>
          </a:p>
          <a:p>
            <a:pPr>
              <a:defRPr/>
            </a:pPr>
            <a:r>
              <a:rPr sz="2200" b="0" i="0" u="none" spc="0">
                <a:solidFill>
                  <a:srgbClr val="262626"/>
                </a:solidFill>
                <a:latin typeface="Arial"/>
                <a:ea typeface="Arial"/>
                <a:cs typeface="Arial"/>
              </a:rPr>
              <a:t>If</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input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is a</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b</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n</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m</a:t>
            </a:r>
            <a:r>
              <a:rPr sz="2200" b="0" i="0" u="none" spc="0">
                <a:solidFill>
                  <a:srgbClr val="262626"/>
                </a:solidFill>
                <a:latin typeface="Arial"/>
                <a:ea typeface="Arial"/>
                <a:cs typeface="Arial"/>
              </a:rPr>
              <a: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tensor,</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mat2</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is a</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b</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m</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p</a:t>
            </a:r>
            <a:r>
              <a:rPr sz="2200" b="0" i="0" u="none" spc="0">
                <a:solidFill>
                  <a:srgbClr val="262626"/>
                </a:solidFill>
                <a:latin typeface="Arial"/>
                <a:ea typeface="Arial"/>
                <a:cs typeface="Arial"/>
              </a:rPr>
              <a: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tensor,</a:t>
            </a:r>
            <a:r>
              <a:rPr sz="2200" b="0" i="0" u="none" spc="0">
                <a:solidFill>
                  <a:srgbClr val="262626"/>
                </a:solidFill>
                <a:latin typeface="Arial"/>
                <a:ea typeface="Arial"/>
                <a:cs typeface="Arial"/>
              </a:rPr>
              <a:t> </a:t>
            </a:r>
            <a:r>
              <a:rPr sz="2200" b="0" i="0" u="none" spc="0">
                <a:solidFill>
                  <a:srgbClr val="6C6C6D"/>
                </a:solidFill>
                <a:latin typeface="Arial"/>
                <a:ea typeface="Arial"/>
                <a:cs typeface="Arial"/>
              </a:rPr>
              <a:t>out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will be a</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b</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n</a:t>
            </a:r>
            <a:r>
              <a:rPr sz="2200" b="0" i="0" u="none" spc="0">
                <a:solidFill>
                  <a:srgbClr val="262626"/>
                </a:solidFill>
                <a:latin typeface="Arial"/>
                <a:ea typeface="Arial"/>
                <a:cs typeface="Arial"/>
              </a:rPr>
              <a:t>×</a:t>
            </a:r>
            <a:r>
              <a:rPr sz="2200" b="0" i="1" u="none" spc="0">
                <a:solidFill>
                  <a:srgbClr val="262626"/>
                </a:solidFill>
                <a:latin typeface="Arial"/>
                <a:ea typeface="Arial"/>
                <a:cs typeface="Arial"/>
              </a:rPr>
              <a:t>p</a:t>
            </a:r>
            <a:r>
              <a:rPr sz="2200" b="0" i="0" u="none" spc="0">
                <a:solidFill>
                  <a:srgbClr val="262626"/>
                </a:solidFill>
                <a:latin typeface="Arial"/>
                <a:ea typeface="Arial"/>
                <a:cs typeface="Arial"/>
              </a:rPr>
              <a:t>)</a:t>
            </a:r>
            <a:r>
              <a:rPr sz="2200" b="0" i="0" u="none" spc="0">
                <a:solidFill>
                  <a:srgbClr val="262626"/>
                </a:solidFill>
                <a:latin typeface="Arial"/>
                <a:ea typeface="Arial"/>
                <a:cs typeface="Arial"/>
              </a:rPr>
              <a:t> </a:t>
            </a:r>
            <a:r>
              <a:rPr sz="2200" b="0" i="0" u="none" spc="0">
                <a:solidFill>
                  <a:srgbClr val="262626"/>
                </a:solidFill>
                <a:latin typeface="Arial"/>
                <a:ea typeface="Arial"/>
                <a:cs typeface="Arial"/>
              </a:rPr>
              <a:t>tensor.”</a:t>
            </a:r>
            <a:endParaRPr sz="2200" b="0"/>
          </a:p>
        </p:txBody>
      </p:sp>
      <p:sp>
        <p:nvSpPr>
          <p:cNvPr id="1494640792" name=""/>
          <p:cNvSpPr txBox="1"/>
          <p:nvPr/>
        </p:nvSpPr>
        <p:spPr bwMode="auto">
          <a:xfrm flipH="0" flipV="0">
            <a:off x="687258" y="5674032"/>
            <a:ext cx="10349863"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Most tensors we encounter index the pattern within a batch </a:t>
            </a:r>
            <a:r>
              <a:rPr lang="en-GB" sz="2200" b="0" i="0" u="none" strike="noStrike" cap="none" spc="0">
                <a:solidFill>
                  <a:schemeClr val="tx1"/>
                </a:solidFill>
                <a:latin typeface="Arial"/>
                <a:ea typeface="Arial"/>
                <a:cs typeface="Arial"/>
              </a:rPr>
              <a:t>at the dim=0</a:t>
            </a:r>
            <a:r>
              <a:rPr sz="2200"/>
              <a:t>. </a:t>
            </a:r>
            <a:endParaRPr sz="2200"/>
          </a:p>
          <a:p>
            <a:pPr>
              <a:defRPr/>
            </a:pPr>
            <a:r>
              <a:rPr sz="2200"/>
              <a:t>This is denoted by b.</a:t>
            </a:r>
            <a:r>
              <a:rPr sz="2200"/>
              <a:t> Weights are typically different. </a:t>
            </a:r>
            <a:endParaRPr sz="2200"/>
          </a:p>
        </p:txBody>
      </p:sp>
      <p:sp>
        <p:nvSpPr>
          <p:cNvPr id="1051718935" name=""/>
          <p:cNvSpPr txBox="1"/>
          <p:nvPr/>
        </p:nvSpPr>
        <p:spPr bwMode="auto">
          <a:xfrm flipH="0" flipV="0">
            <a:off x="298064" y="5460672"/>
            <a:ext cx="437647" cy="1189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7200">
                <a:solidFill>
                  <a:srgbClr val="FF0000"/>
                </a:solidFill>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57876826" name="Titel 1"/>
          <p:cNvSpPr>
            <a:spLocks noGrp="1"/>
          </p:cNvSpPr>
          <p:nvPr>
            <p:ph type="title"/>
          </p:nvPr>
        </p:nvSpPr>
        <p:spPr bwMode="auto">
          <a:xfrm flipH="0" flipV="0">
            <a:off x="838198" y="365124"/>
            <a:ext cx="10515600" cy="730761"/>
          </a:xfrm>
        </p:spPr>
        <p:txBody>
          <a:bodyPr/>
          <a:lstStyle/>
          <a:p>
            <a:pPr>
              <a:defRPr/>
            </a:pPr>
            <a:r>
              <a:rPr lang="en-GB" sz="4400" b="0" i="0" u="sng" strike="noStrike" cap="none" spc="0">
                <a:solidFill>
                  <a:schemeClr val="tx1"/>
                </a:solidFill>
                <a:latin typeface="Arial"/>
                <a:ea typeface="Arial"/>
                <a:cs typeface="Arial"/>
                <a:hlinkClick r:id="rId3" tooltip="https://pytorch.org/docs/stable/generated/torch.einsum.html"/>
              </a:rPr>
              <a:t>torch.einsum</a:t>
            </a:r>
            <a:endParaRPr/>
          </a:p>
        </p:txBody>
      </p:sp>
      <p:sp>
        <p:nvSpPr>
          <p:cNvPr id="625443828" name=""/>
          <p:cNvSpPr txBox="1"/>
          <p:nvPr/>
        </p:nvSpPr>
        <p:spPr bwMode="auto">
          <a:xfrm flipH="0" flipV="0">
            <a:off x="838198" y="2279828"/>
            <a:ext cx="10615159"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As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einsum</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'bij,bjk-&gt;bik'</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Bs</a:t>
            </a:r>
            <a:r>
              <a:rPr sz="2200" b="0" i="0" u="none">
                <a:solidFill>
                  <a:srgbClr val="F8F8F2"/>
                </a:solidFill>
                <a:latin typeface="Consolas"/>
                <a:ea typeface="Consolas"/>
                <a:cs typeface="Consolas"/>
              </a:rPr>
              <a:t>)</a:t>
            </a:r>
            <a:endParaRPr sz="2200"/>
          </a:p>
        </p:txBody>
      </p:sp>
      <p:sp>
        <p:nvSpPr>
          <p:cNvPr id="374992753" name=""/>
          <p:cNvSpPr txBox="1"/>
          <p:nvPr/>
        </p:nvSpPr>
        <p:spPr bwMode="auto">
          <a:xfrm flipH="0" flipV="0">
            <a:off x="838198" y="1218790"/>
            <a:ext cx="10622719"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Under numpy the einsum (einstein sum) was less important but due to the batch index we need it more often.</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9269674" name="Titel 1"/>
          <p:cNvSpPr>
            <a:spLocks noGrp="1"/>
          </p:cNvSpPr>
          <p:nvPr>
            <p:ph type="title"/>
          </p:nvPr>
        </p:nvSpPr>
        <p:spPr bwMode="auto">
          <a:xfrm flipH="0" flipV="0">
            <a:off x="418280" y="283189"/>
            <a:ext cx="10515600" cy="833181"/>
          </a:xfrm>
        </p:spPr>
        <p:txBody>
          <a:bodyPr/>
          <a:lstStyle/>
          <a:p>
            <a:pPr>
              <a:defRPr/>
            </a:pPr>
            <a:r>
              <a:rPr u="sng">
                <a:hlinkClick r:id="rId3" tooltip="https://pytorch.org/docs/stable/fft.html"/>
              </a:rPr>
              <a:t>fft</a:t>
            </a:r>
            <a:endParaRPr/>
          </a:p>
        </p:txBody>
      </p:sp>
      <p:sp>
        <p:nvSpPr>
          <p:cNvPr id="1952767645" name=""/>
          <p:cNvSpPr txBox="1"/>
          <p:nvPr/>
        </p:nvSpPr>
        <p:spPr bwMode="auto">
          <a:xfrm flipH="0" flipV="0">
            <a:off x="418280" y="1269002"/>
            <a:ext cx="10617319" cy="277403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fft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rfft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norm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fft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irfft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norm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fft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rfft2</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norm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fft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irfft2</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norm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lang="en-GB" sz="2200" b="0" i="0" u="none" strike="noStrike" cap="none" spc="0">
                <a:solidFill>
                  <a:srgbClr val="F8F8F2"/>
                </a:solidFill>
                <a:latin typeface="Consolas"/>
                <a:ea typeface="Consolas"/>
                <a:cs typeface="Consolas"/>
              </a:rPr>
              <a:t>→ Tensor</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fft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rfftn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norm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fft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irfftn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norm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fft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rfftfreq</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layout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strided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1123966425" name=""/>
          <p:cNvSpPr txBox="1"/>
          <p:nvPr/>
        </p:nvSpPr>
        <p:spPr bwMode="auto">
          <a:xfrm flipH="0" flipV="0">
            <a:off x="418280" y="4363064"/>
            <a:ext cx="10584995"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Torch fft is prepared for the batch dimension too.</a:t>
            </a:r>
            <a:endParaRPr sz="2200"/>
          </a:p>
        </p:txBody>
      </p:sp>
      <p:sp>
        <p:nvSpPr>
          <p:cNvPr id="1301270109" name=""/>
          <p:cNvSpPr txBox="1"/>
          <p:nvPr/>
        </p:nvSpPr>
        <p:spPr bwMode="auto">
          <a:xfrm flipH="0" flipV="0">
            <a:off x="595080" y="5223385"/>
            <a:ext cx="9703864" cy="76235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Don’t forget that you want to use </a:t>
            </a:r>
            <a:r>
              <a:rPr sz="2200">
                <a:solidFill>
                  <a:srgbClr val="FF0000"/>
                </a:solidFill>
              </a:rPr>
              <a:t>r</a:t>
            </a:r>
            <a:r>
              <a:rPr sz="2200"/>
              <a:t>fft if all the inputs are real and not complex.</a:t>
            </a:r>
            <a:endParaRPr sz="2200"/>
          </a:p>
          <a:p>
            <a:pPr>
              <a:defRPr/>
            </a:pPr>
            <a:r>
              <a:rPr sz="2200"/>
              <a:t>=&gt; faster and uses less memory (important for the GPU)</a:t>
            </a:r>
            <a:endParaRPr sz="2200"/>
          </a:p>
        </p:txBody>
      </p:sp>
      <p:sp>
        <p:nvSpPr>
          <p:cNvPr id="1405421241" name=""/>
          <p:cNvSpPr txBox="1"/>
          <p:nvPr/>
        </p:nvSpPr>
        <p:spPr bwMode="auto">
          <a:xfrm flipH="0" flipV="0">
            <a:off x="287761" y="4967584"/>
            <a:ext cx="465876" cy="13109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8000">
                <a:solidFill>
                  <a:srgbClr val="FF0000"/>
                </a:solidFill>
              </a:rPr>
              <a:t>!</a:t>
            </a:r>
            <a:endParaRPr sz="2200">
              <a:solidFill>
                <a:srgbClr val="FF0000"/>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6157501" name="Titel 1"/>
          <p:cNvSpPr>
            <a:spLocks noGrp="1"/>
          </p:cNvSpPr>
          <p:nvPr>
            <p:ph type="title"/>
          </p:nvPr>
        </p:nvSpPr>
        <p:spPr bwMode="auto">
          <a:xfrm flipH="0" flipV="0">
            <a:off x="838198" y="109076"/>
            <a:ext cx="10515600" cy="904874"/>
          </a:xfrm>
        </p:spPr>
        <p:txBody>
          <a:bodyPr/>
          <a:lstStyle/>
          <a:p>
            <a:pPr>
              <a:defRPr/>
            </a:pPr>
            <a:r>
              <a:rPr u="sng">
                <a:hlinkClick r:id="rId3" tooltip="https://pytorch.org/docs/stable/generated/torch.Tensor.scatter_.html"/>
              </a:rPr>
              <a:t>torch.</a:t>
            </a:r>
            <a:r>
              <a:rPr u="sng">
                <a:hlinkClick r:id="rId3" tooltip="https://pytorch.org/docs/stable/generated/torch.Tensor.scatter_.html"/>
              </a:rPr>
              <a:t>scatter_</a:t>
            </a:r>
            <a:r>
              <a:rPr/>
              <a:t> for one hot encoding</a:t>
            </a:r>
            <a:endParaRPr/>
          </a:p>
        </p:txBody>
      </p:sp>
      <p:sp>
        <p:nvSpPr>
          <p:cNvPr id="2106909530" name=""/>
          <p:cNvSpPr txBox="1"/>
          <p:nvPr/>
        </p:nvSpPr>
        <p:spPr bwMode="auto">
          <a:xfrm flipH="0" flipV="0">
            <a:off x="838198" y="1801583"/>
            <a:ext cx="10618758" cy="24387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8292A2"/>
                </a:solidFill>
                <a:latin typeface="Consolas"/>
                <a:ea typeface="Consolas"/>
                <a:cs typeface="Consolas"/>
              </a:rPr>
              <a:t># Convert label into one hot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target_one_hot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labels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number_of_output_neurons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target_one_hot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scatter_</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labels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unsqueeze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labels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26436911" name=""/>
          <p:cNvSpPr txBox="1"/>
          <p:nvPr/>
        </p:nvSpPr>
        <p:spPr bwMode="auto">
          <a:xfrm flipH="0" flipV="0">
            <a:off x="838198" y="1062934"/>
            <a:ext cx="10615518"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scatter_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dim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index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src</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reduce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589991557" name=""/>
          <p:cNvSpPr txBox="1"/>
          <p:nvPr/>
        </p:nvSpPr>
        <p:spPr bwMode="auto">
          <a:xfrm flipH="0" flipV="0">
            <a:off x="838198" y="4468772"/>
            <a:ext cx="9424883"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Converting a vector of integer labels into a matrix of one hot encoded data.</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95466819" name="Titel 1"/>
          <p:cNvSpPr>
            <a:spLocks noGrp="1"/>
          </p:cNvSpPr>
          <p:nvPr>
            <p:ph type="title"/>
          </p:nvPr>
        </p:nvSpPr>
        <p:spPr bwMode="auto">
          <a:xfrm flipH="0" flipV="0">
            <a:off x="838198" y="154328"/>
            <a:ext cx="10515600" cy="870633"/>
          </a:xfrm>
        </p:spPr>
        <p:txBody>
          <a:bodyPr/>
          <a:lstStyle/>
          <a:p>
            <a:pPr>
              <a:defRPr/>
            </a:pPr>
            <a:r>
              <a:rPr/>
              <a:t>Bandpass filter</a:t>
            </a:r>
            <a:r>
              <a:rPr/>
              <a:t> with </a:t>
            </a:r>
            <a:r>
              <a:rPr u="sng">
                <a:hlinkClick r:id="rId3" tooltip="https://pytorch.org/audio/stable/generated/torchaudio.functional.filtfilt.html?highlight=filtfilt"/>
              </a:rPr>
              <a:t>filtfilt</a:t>
            </a:r>
            <a:endParaRPr/>
          </a:p>
        </p:txBody>
      </p:sp>
      <p:sp>
        <p:nvSpPr>
          <p:cNvPr id="1423036225" name=""/>
          <p:cNvSpPr txBox="1"/>
          <p:nvPr/>
        </p:nvSpPr>
        <p:spPr bwMode="auto">
          <a:xfrm flipH="0" flipV="0">
            <a:off x="667078" y="1214667"/>
            <a:ext cx="10615158"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torchaudio</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filtfilt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waveform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a_coeffs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b_coeffs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clamp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502011615" name=""/>
          <p:cNvSpPr txBox="1"/>
          <p:nvPr/>
        </p:nvSpPr>
        <p:spPr bwMode="auto">
          <a:xfrm flipH="0" flipV="0">
            <a:off x="667078" y="2376828"/>
            <a:ext cx="10687441"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This works on batch data and can be used for processing data on the GPU</a:t>
            </a:r>
            <a:endParaRPr sz="2200"/>
          </a:p>
        </p:txBody>
      </p:sp>
      <p:sp>
        <p:nvSpPr>
          <p:cNvPr id="1241646608" name=""/>
          <p:cNvSpPr txBox="1"/>
          <p:nvPr/>
        </p:nvSpPr>
        <p:spPr bwMode="auto">
          <a:xfrm flipH="0" flipV="0">
            <a:off x="665638" y="3692078"/>
            <a:ext cx="10616958"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scipy  </a:t>
            </a:r>
            <a:r>
              <a:rPr sz="2200" b="0" i="0" u="none">
                <a:solidFill>
                  <a:srgbClr val="8292A2"/>
                </a:solidFill>
                <a:latin typeface="Consolas"/>
                <a:ea typeface="Consolas"/>
                <a:cs typeface="Consolas"/>
              </a:rPr>
              <a:t># type: ignore</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butter_b_np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butter_a_np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scipy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signal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butter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low_frequency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high_frequency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btype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"bandpass"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output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butter_a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butter_a_np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float32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butter_b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butter_b_np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float32</a:t>
            </a:r>
            <a:r>
              <a:rPr sz="2200" b="0" i="0" u="none">
                <a:solidFill>
                  <a:srgbClr val="F8F8F2"/>
                </a:solidFill>
                <a:latin typeface="Consolas"/>
                <a:ea typeface="Consolas"/>
                <a:cs typeface="Consolas"/>
              </a:rPr>
              <a:t>)</a:t>
            </a:r>
            <a:endParaRPr sz="2200"/>
          </a:p>
        </p:txBody>
      </p:sp>
      <p:sp>
        <p:nvSpPr>
          <p:cNvPr id="517738196" name=""/>
          <p:cNvSpPr txBox="1"/>
          <p:nvPr/>
        </p:nvSpPr>
        <p:spPr bwMode="auto">
          <a:xfrm flipH="0" flipV="0">
            <a:off x="665638" y="3062880"/>
            <a:ext cx="5090531"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We can steal the coefficients from scipy</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0441484" name="Titel 1"/>
          <p:cNvSpPr>
            <a:spLocks noGrp="1"/>
          </p:cNvSpPr>
          <p:nvPr>
            <p:ph type="title"/>
          </p:nvPr>
        </p:nvSpPr>
        <p:spPr bwMode="auto">
          <a:xfrm>
            <a:off x="838198" y="2510755"/>
            <a:ext cx="10515600" cy="1325562"/>
          </a:xfrm>
        </p:spPr>
        <p:txBody>
          <a:bodyPr/>
          <a:lstStyle/>
          <a:p>
            <a:pPr algn="ctr">
              <a:defRPr/>
            </a:pPr>
            <a:r>
              <a:rPr/>
              <a:t>dtype</a:t>
            </a:r>
            <a:r>
              <a:rPr/>
              <a:t> — data type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04159574" name="Titel 1"/>
          <p:cNvSpPr>
            <a:spLocks noGrp="1"/>
          </p:cNvSpPr>
          <p:nvPr>
            <p:ph type="title"/>
          </p:nvPr>
        </p:nvSpPr>
        <p:spPr bwMode="auto"/>
        <p:txBody>
          <a:bodyPr/>
          <a:lstStyle/>
          <a:p>
            <a:pPr>
              <a:defRPr/>
            </a:pPr>
            <a:r>
              <a:rPr/>
              <a:t>dtype</a:t>
            </a:r>
            <a:endParaRPr/>
          </a:p>
        </p:txBody>
      </p:sp>
      <p:sp>
        <p:nvSpPr>
          <p:cNvPr id="1101280352" name="Inhaltsplatzhalter 2"/>
          <p:cNvSpPr>
            <a:spLocks noGrp="1"/>
          </p:cNvSpPr>
          <p:nvPr>
            <p:ph idx="1"/>
          </p:nvPr>
        </p:nvSpPr>
        <p:spPr bwMode="auto"/>
        <p:txBody>
          <a:bodyPr/>
          <a:lstStyle/>
          <a:p>
            <a:pPr marL="0" indent="0">
              <a:buFont typeface="Arial"/>
              <a:buNone/>
              <a:defRPr/>
            </a:pPr>
            <a:r>
              <a:rPr/>
              <a:t>dtypes exist in numpy too but is normally ignored. </a:t>
            </a:r>
            <a:endParaRPr/>
          </a:p>
          <a:p>
            <a:pPr marL="0" indent="0">
              <a:buFont typeface="Arial"/>
              <a:buNone/>
              <a:defRPr/>
            </a:pPr>
            <a:endParaRPr/>
          </a:p>
          <a:p>
            <a:pPr marL="0" indent="0">
              <a:buFont typeface="Arial"/>
              <a:buNone/>
              <a:defRPr/>
            </a:pPr>
            <a:r>
              <a:rPr/>
              <a:t>With PyTorch dtype is important</a:t>
            </a:r>
            <a:r>
              <a:rPr/>
              <a:t> because </a:t>
            </a:r>
            <a:endParaRPr/>
          </a:p>
          <a:p>
            <a:pPr>
              <a:defRPr/>
            </a:pPr>
            <a:r>
              <a:rPr/>
              <a:t>the “wrong” dtype can double the computational time</a:t>
            </a:r>
            <a:endParaRPr/>
          </a:p>
          <a:p>
            <a:pPr>
              <a:defRPr/>
            </a:pPr>
            <a:r>
              <a:rPr/>
              <a:t>and, even worse, may require too much memory which your </a:t>
            </a:r>
            <a:r>
              <a:rPr lang="en-GB" sz="2800" b="0" i="0" u="none" strike="noStrike" cap="none" spc="0">
                <a:solidFill>
                  <a:schemeClr val="tx1"/>
                </a:solidFill>
                <a:latin typeface="Arial"/>
                <a:ea typeface="Arial"/>
                <a:cs typeface="Arial"/>
              </a:rPr>
              <a:t>GPU </a:t>
            </a:r>
            <a:r>
              <a:rPr/>
              <a:t>may not be able to provide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7888620" name="Titel 1"/>
          <p:cNvSpPr>
            <a:spLocks noGrp="1"/>
          </p:cNvSpPr>
          <p:nvPr>
            <p:ph type="title"/>
          </p:nvPr>
        </p:nvSpPr>
        <p:spPr bwMode="auto"/>
        <p:txBody>
          <a:bodyPr/>
          <a:lstStyle/>
          <a:p>
            <a:pPr>
              <a:defRPr/>
            </a:pPr>
            <a:r>
              <a:rPr lang="de-DE" sz="4400" b="0" i="0" u="sng" strike="noStrike" cap="none" spc="0">
                <a:solidFill>
                  <a:schemeClr val="tx1"/>
                </a:solidFill>
                <a:latin typeface="Arial"/>
                <a:ea typeface="Arial"/>
                <a:cs typeface="Arial"/>
                <a:hlinkClick r:id="rId3" tooltip="https://pytorch.org/docs/stable/tensors.html"/>
              </a:rPr>
              <a:t>torch.Tensor</a:t>
            </a:r>
            <a:endParaRPr/>
          </a:p>
        </p:txBody>
      </p:sp>
      <p:sp>
        <p:nvSpPr>
          <p:cNvPr id="556577270" name="Inhaltsplatzhalter 2"/>
          <p:cNvSpPr>
            <a:spLocks noGrp="1"/>
          </p:cNvSpPr>
          <p:nvPr>
            <p:ph idx="1"/>
          </p:nvPr>
        </p:nvSpPr>
        <p:spPr bwMode="auto">
          <a:xfrm flipH="0" flipV="0">
            <a:off x="838197" y="1629167"/>
            <a:ext cx="8140698" cy="479160"/>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a:t>Most important data types:</a:t>
            </a:r>
            <a:endParaRPr/>
          </a:p>
        </p:txBody>
      </p:sp>
      <p:graphicFrame>
        <p:nvGraphicFramePr>
          <p:cNvPr id="1314508754" name=""/>
          <p:cNvGraphicFramePr>
            <a:graphicFrameLocks xmlns:a="http://schemas.openxmlformats.org/drawingml/2006/main"/>
          </p:cNvGraphicFramePr>
          <p:nvPr/>
        </p:nvGraphicFramePr>
        <p:xfrm>
          <a:off x="838197" y="2266743"/>
          <a:ext cx="8140699" cy="2938779"/>
        </p:xfrm>
        <a:graphic>
          <a:graphicData uri="http://schemas.openxmlformats.org/drawingml/2006/table">
            <a:tbl>
              <a:tblPr firstRow="1" firstCol="0" lastRow="0" lastCol="0" bandRow="1" bandCol="0">
                <a:tableStyleId>{5C22544A-7EE6-4342-B048-85BDC9FD1C3A}</a:tableStyleId>
              </a:tblPr>
              <a:tblGrid>
                <a:gridCol w="4063999"/>
                <a:gridCol w="4063999"/>
              </a:tblGrid>
              <a:tr h="365760">
                <a:tc>
                  <a:txBody>
                    <a:bodyPr/>
                    <a:p>
                      <a:pPr>
                        <a:defRPr/>
                      </a:pPr>
                      <a:r>
                        <a:rPr lang="de-DE" sz="1800" b="1" i="0" u="none" strike="noStrike" cap="none" spc="0">
                          <a:solidFill>
                            <a:schemeClr val="lt1"/>
                          </a:solidFill>
                          <a:latin typeface="Arial"/>
                          <a:ea typeface="Arial"/>
                          <a:cs typeface="Arial"/>
                        </a:rPr>
                        <a:t>Data type</a:t>
                      </a:r>
                      <a:endParaRPr/>
                    </a:p>
                  </a:txBody>
                  <a:tcPr/>
                </a:tc>
                <a:tc>
                  <a:txBody>
                    <a:bodyPr/>
                    <a:p>
                      <a:pPr>
                        <a:defRPr/>
                      </a:pPr>
                      <a:r>
                        <a:rPr lang="de-DE" sz="1800" b="1" i="0" u="none" strike="noStrike" cap="none" spc="0">
                          <a:solidFill>
                            <a:schemeClr val="lt1"/>
                          </a:solidFill>
                          <a:latin typeface="Arial"/>
                          <a:ea typeface="Arial"/>
                          <a:cs typeface="Arial"/>
                        </a:rPr>
                        <a:t>dtype</a:t>
                      </a:r>
                      <a:endParaRPr/>
                    </a:p>
                  </a:txBody>
                  <a:tcPr/>
                </a:tc>
              </a:tr>
              <a:tr h="365760">
                <a:tc>
                  <a:txBody>
                    <a:bodyPr/>
                    <a:p>
                      <a:pPr>
                        <a:defRPr/>
                      </a:pPr>
                      <a:r>
                        <a:rPr lang="de-DE" sz="1800" b="0" i="0" u="none" strike="noStrike" cap="none" spc="0">
                          <a:solidFill>
                            <a:schemeClr val="dk1"/>
                          </a:solidFill>
                          <a:latin typeface="Arial"/>
                          <a:ea typeface="Arial"/>
                          <a:cs typeface="Arial"/>
                        </a:rPr>
                        <a:t>32-bit floating point</a:t>
                      </a:r>
                      <a:endParaRPr/>
                    </a:p>
                  </a:txBody>
                  <a:tcPr/>
                </a:tc>
                <a:tc>
                  <a:txBody>
                    <a:bodyPr/>
                    <a:p>
                      <a:pPr>
                        <a:defRPr/>
                      </a:pPr>
                      <a:r>
                        <a:rPr lang="de-DE" sz="1800" b="0" i="0" u="none" strike="noStrike" cap="none" spc="0">
                          <a:solidFill>
                            <a:schemeClr val="dk1"/>
                          </a:solidFill>
                          <a:latin typeface="Arial"/>
                          <a:ea typeface="Arial"/>
                          <a:cs typeface="Arial"/>
                        </a:rPr>
                        <a:t>torch.float32</a:t>
                      </a:r>
                      <a:endParaRPr/>
                    </a:p>
                  </a:txBody>
                  <a:tcPr/>
                </a:tc>
              </a:tr>
              <a:tr h="365760">
                <a:tc>
                  <a:txBody>
                    <a:bodyPr/>
                    <a:p>
                      <a:pPr>
                        <a:defRPr/>
                      </a:pPr>
                      <a:r>
                        <a:rPr lang="de-DE" sz="1800" b="0" i="0" u="none" strike="noStrike" cap="none" spc="0">
                          <a:solidFill>
                            <a:schemeClr val="dk1"/>
                          </a:solidFill>
                          <a:latin typeface="Arial"/>
                          <a:ea typeface="Arial"/>
                          <a:cs typeface="Arial"/>
                        </a:rPr>
                        <a:t>64-bit floating point</a:t>
                      </a:r>
                      <a:endParaRPr/>
                    </a:p>
                  </a:txBody>
                  <a:tcPr/>
                </a:tc>
                <a:tc>
                  <a:txBody>
                    <a:bodyPr/>
                    <a:p>
                      <a:pPr>
                        <a:defRPr/>
                      </a:pPr>
                      <a:r>
                        <a:rPr lang="de-DE" sz="1800" b="0" i="0" u="none" strike="noStrike" cap="none" spc="0">
                          <a:solidFill>
                            <a:schemeClr val="dk1"/>
                          </a:solidFill>
                          <a:latin typeface="Arial"/>
                          <a:ea typeface="Arial"/>
                          <a:cs typeface="Arial"/>
                        </a:rPr>
                        <a:t>torch.float64</a:t>
                      </a:r>
                      <a:endParaRPr/>
                    </a:p>
                  </a:txBody>
                  <a:tcPr/>
                </a:tc>
              </a:tr>
              <a:tr h="365760">
                <a:tc>
                  <a:txBody>
                    <a:bodyPr/>
                    <a:p>
                      <a:pPr>
                        <a:defRPr/>
                      </a:pPr>
                      <a:r>
                        <a:rPr lang="de-DE" sz="1800" b="0" i="0" u="none" strike="noStrike" cap="none" spc="0">
                          <a:solidFill>
                            <a:schemeClr val="dk1"/>
                          </a:solidFill>
                          <a:latin typeface="Arial"/>
                          <a:ea typeface="Arial"/>
                          <a:cs typeface="Arial"/>
                        </a:rPr>
                        <a:t>8-bit integer (unsigned)</a:t>
                      </a:r>
                      <a:endParaRPr/>
                    </a:p>
                  </a:txBody>
                  <a:tcPr/>
                </a:tc>
                <a:tc>
                  <a:txBody>
                    <a:bodyPr/>
                    <a:p>
                      <a:pPr>
                        <a:defRPr/>
                      </a:pPr>
                      <a:r>
                        <a:rPr lang="de-DE" sz="1800" b="0" i="0" u="none" strike="noStrike" cap="none" spc="0">
                          <a:solidFill>
                            <a:schemeClr val="dk1"/>
                          </a:solidFill>
                          <a:latin typeface="Arial"/>
                          <a:ea typeface="Arial"/>
                          <a:cs typeface="Arial"/>
                        </a:rPr>
                        <a:t>torch.uint8</a:t>
                      </a:r>
                      <a:endParaRPr/>
                    </a:p>
                  </a:txBody>
                  <a:tcPr/>
                </a:tc>
              </a:tr>
              <a:tr h="365760">
                <a:tc>
                  <a:txBody>
                    <a:bodyPr/>
                    <a:p>
                      <a:pPr>
                        <a:defRPr/>
                      </a:pPr>
                      <a:r>
                        <a:rPr lang="de-DE" sz="1800" b="0" i="0" u="none" strike="noStrike" cap="none" spc="0">
                          <a:solidFill>
                            <a:schemeClr val="dk1"/>
                          </a:solidFill>
                          <a:latin typeface="Arial"/>
                          <a:ea typeface="Arial"/>
                          <a:cs typeface="Arial"/>
                        </a:rPr>
                        <a:t>16-bit integer (signed)</a:t>
                      </a:r>
                      <a:endParaRPr/>
                    </a:p>
                  </a:txBody>
                  <a:tcPr/>
                </a:tc>
                <a:tc>
                  <a:txBody>
                    <a:bodyPr/>
                    <a:p>
                      <a:pPr>
                        <a:defRPr/>
                      </a:pPr>
                      <a:r>
                        <a:rPr lang="de-DE" sz="1800" b="0" i="0" u="none" strike="noStrike" cap="none" spc="0">
                          <a:solidFill>
                            <a:schemeClr val="dk1"/>
                          </a:solidFill>
                          <a:latin typeface="Arial"/>
                          <a:ea typeface="Arial"/>
                          <a:cs typeface="Arial"/>
                        </a:rPr>
                        <a:t>torch.int16</a:t>
                      </a:r>
                      <a:endParaRPr/>
                    </a:p>
                  </a:txBody>
                  <a:tcPr/>
                </a:tc>
              </a:tr>
              <a:tr h="365760">
                <a:tc>
                  <a:txBody>
                    <a:bodyPr/>
                    <a:p>
                      <a:pPr>
                        <a:defRPr/>
                      </a:pPr>
                      <a:r>
                        <a:rPr lang="de-DE" sz="1800" b="0" i="0" u="none" strike="noStrike" cap="none" spc="0">
                          <a:solidFill>
                            <a:schemeClr val="dk1"/>
                          </a:solidFill>
                          <a:latin typeface="Arial"/>
                          <a:ea typeface="Arial"/>
                          <a:cs typeface="Arial"/>
                        </a:rPr>
                        <a:t>32-bit integer (signed)</a:t>
                      </a:r>
                      <a:endParaRPr/>
                    </a:p>
                  </a:txBody>
                  <a:tcPr/>
                </a:tc>
                <a:tc>
                  <a:txBody>
                    <a:bodyPr/>
                    <a:p>
                      <a:pPr>
                        <a:defRPr/>
                      </a:pPr>
                      <a:r>
                        <a:rPr lang="de-DE" sz="1800" b="0" i="0" u="none" strike="noStrike" cap="none" spc="0">
                          <a:solidFill>
                            <a:schemeClr val="dk1"/>
                          </a:solidFill>
                          <a:latin typeface="Arial"/>
                          <a:ea typeface="Arial"/>
                          <a:cs typeface="Arial"/>
                        </a:rPr>
                        <a:t>torch.int32</a:t>
                      </a:r>
                      <a:endParaRPr/>
                    </a:p>
                  </a:txBody>
                  <a:tcPr/>
                </a:tc>
              </a:tr>
              <a:tr h="365760">
                <a:tc>
                  <a:txBody>
                    <a:bodyPr/>
                    <a:p>
                      <a:pPr>
                        <a:defRPr/>
                      </a:pPr>
                      <a:r>
                        <a:rPr lang="de-DE" sz="1800" b="0" i="0" u="none" strike="noStrike" cap="none" spc="0">
                          <a:solidFill>
                            <a:schemeClr val="dk1"/>
                          </a:solidFill>
                          <a:latin typeface="Arial"/>
                          <a:ea typeface="Arial"/>
                          <a:cs typeface="Arial"/>
                        </a:rPr>
                        <a:t>64-bit integer (signed)</a:t>
                      </a:r>
                      <a:endParaRPr/>
                    </a:p>
                  </a:txBody>
                  <a:tcPr/>
                </a:tc>
                <a:tc>
                  <a:txBody>
                    <a:bodyPr/>
                    <a:p>
                      <a:pPr>
                        <a:defRPr/>
                      </a:pPr>
                      <a:r>
                        <a:rPr lang="de-DE" sz="1800" b="0" i="0" u="none" strike="noStrike" cap="none" spc="0">
                          <a:solidFill>
                            <a:schemeClr val="dk1"/>
                          </a:solidFill>
                          <a:latin typeface="Arial"/>
                          <a:ea typeface="Arial"/>
                          <a:cs typeface="Arial"/>
                        </a:rPr>
                        <a:t>torch.int64</a:t>
                      </a:r>
                      <a:endParaRPr/>
                    </a:p>
                  </a:txBody>
                  <a:tcPr/>
                </a:tc>
              </a:tr>
              <a:tr h="365760">
                <a:tc>
                  <a:txBody>
                    <a:bodyPr/>
                    <a:p>
                      <a:pPr>
                        <a:defRPr/>
                      </a:pPr>
                      <a:r>
                        <a:rPr lang="de-DE" sz="1800" b="0" i="0" u="none" strike="noStrike" cap="none" spc="0">
                          <a:solidFill>
                            <a:schemeClr val="dk1"/>
                          </a:solidFill>
                          <a:latin typeface="Arial"/>
                          <a:ea typeface="Arial"/>
                          <a:cs typeface="Arial"/>
                        </a:rPr>
                        <a:t>Boolean</a:t>
                      </a:r>
                      <a:endParaRPr/>
                    </a:p>
                  </a:txBody>
                  <a:tcPr/>
                </a:tc>
                <a:tc>
                  <a:txBody>
                    <a:bodyPr/>
                    <a:p>
                      <a:pPr>
                        <a:defRPr/>
                      </a:pPr>
                      <a:r>
                        <a:rPr lang="de-DE" sz="1800" b="0" i="0" u="none" strike="noStrike" cap="none" spc="0">
                          <a:solidFill>
                            <a:schemeClr val="dk1"/>
                          </a:solidFill>
                          <a:latin typeface="Arial"/>
                          <a:ea typeface="Arial"/>
                          <a:cs typeface="Arial"/>
                        </a:rPr>
                        <a:t>torch.bool</a:t>
                      </a:r>
                      <a:endParaRPr/>
                    </a:p>
                  </a:txBody>
                  <a:tcPr/>
                </a:tc>
              </a:tr>
            </a:tbl>
          </a:graphicData>
        </a:graphic>
      </p:graphicFrame>
      <p:cxnSp>
        <p:nvCxnSpPr>
          <p:cNvPr id="0" name=""/>
          <p:cNvCxnSpPr>
            <a:cxnSpLocks/>
          </p:cNvCxnSpPr>
          <p:nvPr/>
        </p:nvCxnSpPr>
        <p:spPr bwMode="auto">
          <a:xfrm flipH="1" flipV="0">
            <a:off x="7651104" y="2770065"/>
            <a:ext cx="2125578" cy="0"/>
          </a:xfrm>
          <a:prstGeom prst="line">
            <a:avLst/>
          </a:prstGeom>
          <a:ln w="28575"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533155819" name=""/>
          <p:cNvSpPr txBox="1"/>
          <p:nvPr/>
        </p:nvSpPr>
        <p:spPr bwMode="auto">
          <a:xfrm flipH="0" flipV="0">
            <a:off x="9776683" y="2399713"/>
            <a:ext cx="1695386"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most important </a:t>
            </a:r>
            <a:endParaRPr/>
          </a:p>
          <a:p>
            <a:pPr algn="ctr">
              <a:defRPr/>
            </a:pPr>
            <a:r>
              <a:rPr/>
              <a:t>dtype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23896427" name="Inhaltsplatzhalter 2"/>
          <p:cNvSpPr>
            <a:spLocks noGrp="1"/>
          </p:cNvSpPr>
          <p:nvPr>
            <p:ph idx="1"/>
          </p:nvPr>
        </p:nvSpPr>
        <p:spPr bwMode="auto">
          <a:xfrm>
            <a:off x="888331" y="1173914"/>
            <a:ext cx="10515600" cy="4351338"/>
          </a:xfrm>
        </p:spPr>
        <p:txBody>
          <a:bodyPr/>
          <a:lstStyle/>
          <a:p>
            <a:pPr marL="0" indent="0">
              <a:buFont typeface="Arial"/>
              <a:buNone/>
              <a:defRPr/>
            </a:pPr>
            <a:r>
              <a:rPr sz="2600" u="sng">
                <a:hlinkClick r:id="rId3" tooltip="https://pytorch.org/docs/stable/generated/torch.set_default_dtype.html"/>
              </a:rPr>
              <a:t>torch.set_default_dtype</a:t>
            </a:r>
            <a:endParaRPr sz="2200" b="1" i="0" u="none" spc="132">
              <a:solidFill>
                <a:srgbClr val="212529"/>
              </a:solidFill>
              <a:latin typeface="Arial"/>
              <a:ea typeface="Arial"/>
              <a:cs typeface="Arial"/>
            </a:endParaRPr>
          </a:p>
          <a:p>
            <a:pPr marL="0" indent="0">
              <a:buFont typeface="Arial"/>
              <a:buNone/>
              <a:defRPr/>
            </a:pPr>
            <a:endParaRPr sz="2200" b="1" i="0" u="none" spc="132">
              <a:solidFill>
                <a:srgbClr val="212529"/>
              </a:solidFill>
              <a:latin typeface="Arial"/>
              <a:ea typeface="Arial"/>
              <a:cs typeface="Arial"/>
            </a:endParaRPr>
          </a:p>
          <a:p>
            <a:pPr marL="0" indent="0">
              <a:buFont typeface="Arial"/>
              <a:buNone/>
              <a:defRPr/>
            </a:pPr>
            <a:r>
              <a:rPr lang="en-GB" sz="2200" b="0" i="0" u="none" strike="noStrike" cap="none" spc="0">
                <a:solidFill>
                  <a:schemeClr val="tx1"/>
                </a:solidFill>
                <a:latin typeface="Arial"/>
                <a:ea typeface="Arial"/>
                <a:cs typeface="Arial"/>
              </a:rPr>
              <a:t>“Sets the default floating point dtype to d. </a:t>
            </a:r>
            <a:endParaRPr lang="en-GB" sz="2200" b="1" i="0" u="none" strike="noStrike" cap="none" spc="0">
              <a:solidFill>
                <a:srgbClr val="FF0000"/>
              </a:solidFill>
              <a:latin typeface="Arial"/>
              <a:ea typeface="Arial"/>
              <a:cs typeface="Arial"/>
            </a:endParaRPr>
          </a:p>
          <a:p>
            <a:pPr marL="0" indent="0">
              <a:buFont typeface="Arial"/>
              <a:buNone/>
              <a:defRPr/>
            </a:pPr>
            <a:r>
              <a:rPr lang="en-GB" sz="2200" b="1" i="0" u="none" strike="noStrike" cap="none" spc="0">
                <a:solidFill>
                  <a:srgbClr val="FF0000"/>
                </a:solidFill>
                <a:latin typeface="Arial"/>
                <a:ea typeface="Arial"/>
                <a:cs typeface="Arial"/>
              </a:rPr>
              <a:t>Supports floating point dtype as inputs.</a:t>
            </a:r>
            <a:r>
              <a:rPr lang="en-GB" sz="2200" b="0" i="0" u="none" strike="noStrike" cap="none" spc="0">
                <a:solidFill>
                  <a:schemeClr val="tx1"/>
                </a:solidFill>
                <a:latin typeface="Arial"/>
                <a:ea typeface="Arial"/>
                <a:cs typeface="Arial"/>
              </a:rPr>
              <a:t> </a:t>
            </a:r>
            <a:endParaRPr lang="en-GB" sz="2200" b="0" i="0" u="none" strike="noStrike" cap="none" spc="0">
              <a:solidFill>
                <a:schemeClr val="tx1"/>
              </a:solidFill>
              <a:latin typeface="Arial"/>
              <a:ea typeface="Arial"/>
              <a:cs typeface="Arial"/>
            </a:endParaRPr>
          </a:p>
          <a:p>
            <a:pPr marL="0" indent="0">
              <a:buFont typeface="Arial"/>
              <a:buNone/>
              <a:defRPr/>
            </a:pPr>
            <a:r>
              <a:rPr lang="en-GB" sz="2200" b="0" i="0" u="none" strike="noStrike" cap="none" spc="0">
                <a:solidFill>
                  <a:schemeClr val="tx1"/>
                </a:solidFill>
                <a:latin typeface="Arial"/>
                <a:ea typeface="Arial"/>
                <a:cs typeface="Arial"/>
              </a:rPr>
              <a:t>Other dtypes will cause torch to raise an exception.”</a:t>
            </a:r>
            <a:endParaRPr sz="2200"/>
          </a:p>
          <a:p>
            <a:pPr marL="0" indent="0">
              <a:buFont typeface="Arial"/>
              <a:buNone/>
              <a:defRPr/>
            </a:pPr>
            <a:endParaRPr/>
          </a:p>
          <a:p>
            <a:pPr marL="0" indent="0">
              <a:buFont typeface="Arial"/>
              <a:buNone/>
              <a:defRPr/>
            </a:pPr>
            <a:r>
              <a:rPr sz="2200" b="1" i="0" u="sng" spc="133">
                <a:solidFill>
                  <a:srgbClr val="212529"/>
                </a:solidFill>
                <a:latin typeface="Arial"/>
                <a:ea typeface="Arial"/>
                <a:cs typeface="Arial"/>
                <a:hlinkClick r:id="rId4" tooltip="https://pytorch.org/docs/stable/generated/torch.get_default_dtype.html"/>
              </a:rPr>
              <a:t>torch.get_default_dtype</a:t>
            </a:r>
            <a:endParaRPr sz="2200" b="1" i="0" u="none" spc="133">
              <a:solidFill>
                <a:srgbClr val="212529"/>
              </a:solidFill>
              <a:latin typeface="Arial"/>
              <a:ea typeface="Arial"/>
              <a:cs typeface="Arial"/>
            </a:endParaRPr>
          </a:p>
          <a:p>
            <a:pPr marL="0" indent="0">
              <a:buFont typeface="Arial"/>
              <a:buNone/>
              <a:defRPr/>
            </a:pPr>
            <a:endParaRPr sz="4800" b="1" i="0" u="none" spc="133">
              <a:solidFill>
                <a:srgbClr val="212529"/>
              </a:solidFill>
              <a:latin typeface="Arial"/>
              <a:ea typeface="Arial"/>
              <a:cs typeface="Arial"/>
            </a:endParaRPr>
          </a:p>
          <a:p>
            <a:pPr marL="0" indent="0">
              <a:buFont typeface="Arial"/>
              <a:buNone/>
              <a:defRPr/>
            </a:pPr>
            <a:r>
              <a:rPr lang="en-GB" sz="2200" b="0" i="0" u="none" strike="noStrike" cap="none" spc="133">
                <a:solidFill>
                  <a:srgbClr val="212529"/>
                </a:solidFill>
                <a:latin typeface="Arial"/>
                <a:ea typeface="Arial"/>
                <a:cs typeface="Arial"/>
              </a:rPr>
              <a:t>“Get the current default floating point torch.dtype.”</a:t>
            </a:r>
            <a:endParaRPr sz="2200" b="0" i="0" u="none" spc="133">
              <a:solidFill>
                <a:srgbClr val="212529"/>
              </a:solidFill>
              <a:latin typeface="Arial"/>
              <a:ea typeface="Arial"/>
              <a:cs typeface="Arial"/>
            </a:endParaRPr>
          </a:p>
        </p:txBody>
      </p:sp>
      <p:sp>
        <p:nvSpPr>
          <p:cNvPr id="397247577" name="Titel 1"/>
          <p:cNvSpPr>
            <a:spLocks noGrp="1"/>
          </p:cNvSpPr>
          <p:nvPr/>
        </p:nvSpPr>
        <p:spPr bwMode="auto">
          <a:xfrm flipH="0" flipV="0">
            <a:off x="838197" y="365123"/>
            <a:ext cx="10515600" cy="537242"/>
          </a:xfrm>
        </p:spPr>
        <p:txBody>
          <a:bodyPr vertOverflow="overflow" horzOverflow="overflow" vert="horz" wrap="square" lIns="91440" tIns="45720" rIns="91440" bIns="45720" numCol="1" spcCol="0" rtlCol="0" fromWordArt="0" anchor="ctr" anchorCtr="0" forceAA="0" upright="0" compatLnSpc="0">
            <a:normAutofit fontScale="80000" lnSpcReduction="4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800" b="0" i="0" u="none" strike="noStrike" cap="none" spc="0">
                <a:solidFill>
                  <a:schemeClr val="tx1"/>
                </a:solidFill>
                <a:latin typeface="Arial"/>
                <a:ea typeface="Arial"/>
                <a:cs typeface="Arial"/>
              </a:rPr>
              <a:t>Default dtype</a:t>
            </a:r>
            <a:endParaRPr sz="4800"/>
          </a:p>
        </p:txBody>
      </p:sp>
      <p:sp>
        <p:nvSpPr>
          <p:cNvPr id="907595351" name=""/>
          <p:cNvSpPr txBox="1"/>
          <p:nvPr/>
        </p:nvSpPr>
        <p:spPr bwMode="auto">
          <a:xfrm flipH="0" flipV="0">
            <a:off x="939540" y="4423518"/>
            <a:ext cx="10616597"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get_default_dtype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a:t>
            </a:r>
            <a:endParaRPr sz="2200"/>
          </a:p>
        </p:txBody>
      </p:sp>
      <p:sp>
        <p:nvSpPr>
          <p:cNvPr id="166270791" name=""/>
          <p:cNvSpPr txBox="1"/>
          <p:nvPr/>
        </p:nvSpPr>
        <p:spPr bwMode="auto">
          <a:xfrm flipH="0" flipV="0">
            <a:off x="955749" y="1634942"/>
            <a:ext cx="10616597"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set_default_dtype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6691857" name="Inhaltsplatzhalter 2"/>
          <p:cNvSpPr>
            <a:spLocks noGrp="1"/>
          </p:cNvSpPr>
          <p:nvPr>
            <p:ph idx="1"/>
          </p:nvPr>
        </p:nvSpPr>
        <p:spPr bwMode="auto">
          <a:xfrm flipH="0" flipV="0">
            <a:off x="838198" y="1123782"/>
            <a:ext cx="10515600" cy="5212848"/>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sz="2200" u="sng">
                <a:hlinkClick r:id="rId3" tooltip="https://pytorch.org/docs/stable/generated/torch.Tensor.type.html"/>
              </a:rPr>
              <a:t>torch.Tensor.type</a:t>
            </a:r>
            <a:endParaRPr sz="2200"/>
          </a:p>
          <a:p>
            <a:pPr marL="0" indent="0">
              <a:buFont typeface="Arial"/>
              <a:buNone/>
              <a:defRPr/>
            </a:pPr>
            <a:endParaRPr sz="2200" b="0" i="0" u="none" strike="noStrike" cap="none" spc="0">
              <a:solidFill>
                <a:schemeClr val="tx1"/>
              </a:solidFill>
              <a:latin typeface="Arial"/>
              <a:cs typeface="Arial"/>
            </a:endParaRPr>
          </a:p>
          <a:p>
            <a:pPr marL="0" indent="0">
              <a:buFont typeface="Arial"/>
              <a:buNone/>
              <a:defRPr/>
            </a:pPr>
            <a:r>
              <a:rPr lang="en-GB" sz="2200" b="0" i="0" u="none" strike="noStrike" cap="none" spc="0">
                <a:solidFill>
                  <a:schemeClr val="tx1"/>
                </a:solidFill>
                <a:latin typeface="Arial"/>
                <a:ea typeface="Arial"/>
                <a:cs typeface="Arial"/>
              </a:rPr>
              <a:t>“Returns the type if dtype is not provided, else casts this object to the specified type.</a:t>
            </a:r>
            <a:endParaRPr lang="en-GB" sz="2200" b="0" i="0" u="none" strike="noStrike" cap="none" spc="0">
              <a:solidFill>
                <a:schemeClr val="tx1"/>
              </a:solidFill>
              <a:latin typeface="Arial"/>
              <a:ea typeface="Arial"/>
              <a:cs typeface="Arial"/>
            </a:endParaRPr>
          </a:p>
          <a:p>
            <a:pPr marL="0" indent="0">
              <a:buFont typeface="Arial"/>
              <a:buNone/>
              <a:defRPr/>
            </a:pPr>
            <a:r>
              <a:rPr lang="en-GB" sz="2200" b="1" i="0" u="none" strike="noStrike" cap="none" spc="0">
                <a:solidFill>
                  <a:srgbClr val="FF0000"/>
                </a:solidFill>
                <a:latin typeface="Arial"/>
                <a:ea typeface="Arial"/>
                <a:cs typeface="Arial"/>
              </a:rPr>
              <a:t>If this is already of the correct type, no copy is performed and the original object is returned.”</a:t>
            </a:r>
            <a:endParaRPr sz="2200" b="1">
              <a:solidFill>
                <a:srgbClr val="FF0000"/>
              </a:solidFill>
            </a:endParaRPr>
          </a:p>
          <a:p>
            <a:pPr marL="0" indent="0">
              <a:buFont typeface="Arial"/>
              <a:buNone/>
              <a:defRPr/>
            </a:pPr>
            <a:endParaRPr sz="2200" b="1" i="0" u="none" spc="133">
              <a:solidFill>
                <a:srgbClr val="212529"/>
              </a:solidFill>
              <a:latin typeface="Arial"/>
              <a:ea typeface="Arial"/>
              <a:cs typeface="Arial"/>
            </a:endParaRPr>
          </a:p>
          <a:p>
            <a:pPr marL="0" indent="0">
              <a:buFont typeface="Arial"/>
              <a:buNone/>
              <a:defRPr/>
            </a:pPr>
            <a:r>
              <a:rPr sz="2200" u="sng">
                <a:hlinkClick r:id="rId4" tooltip="https://pytorch.org/docs/stable/generated/torch.Tensor.type_as.html"/>
              </a:rPr>
              <a:t>torch.Tensor.type_as</a:t>
            </a:r>
            <a:endParaRPr sz="2200"/>
          </a:p>
          <a:p>
            <a:pPr marL="0" indent="0">
              <a:buFont typeface="Arial"/>
              <a:buNone/>
              <a:defRPr/>
            </a:pPr>
            <a:endParaRPr sz="2200"/>
          </a:p>
          <a:p>
            <a:pPr marL="0" indent="0">
              <a:buFont typeface="Arial"/>
              <a:buNone/>
              <a:defRPr/>
            </a:pPr>
            <a:r>
              <a:rPr sz="2200" b="0" i="0" u="none" spc="0">
                <a:solidFill>
                  <a:srgbClr val="262626"/>
                </a:solidFill>
                <a:latin typeface="Arial"/>
                <a:ea typeface="Arial"/>
                <a:cs typeface="Arial"/>
              </a:rPr>
              <a:t>“Returns this tensor cast to the type of the given tensor.</a:t>
            </a:r>
            <a:endParaRPr sz="2200" b="0" i="0" u="none" spc="0">
              <a:solidFill>
                <a:srgbClr val="262626"/>
              </a:solidFill>
              <a:latin typeface="Arial"/>
              <a:ea typeface="Arial"/>
              <a:cs typeface="Arial"/>
            </a:endParaRPr>
          </a:p>
          <a:p>
            <a:pPr marL="0" indent="0">
              <a:buFont typeface="Arial"/>
              <a:buNone/>
              <a:defRPr/>
            </a:pPr>
            <a:r>
              <a:rPr sz="2200" b="1" i="0" u="none" spc="0">
                <a:solidFill>
                  <a:srgbClr val="FF0000"/>
                </a:solidFill>
                <a:latin typeface="Arial"/>
                <a:ea typeface="Arial"/>
                <a:cs typeface="Arial"/>
              </a:rPr>
              <a:t>This is a no-op if the tensor is already of the correct type.”</a:t>
            </a:r>
            <a:endParaRPr sz="2200" b="1" i="0" u="none" spc="133">
              <a:solidFill>
                <a:srgbClr val="FF0000"/>
              </a:solidFill>
              <a:latin typeface="Arial"/>
              <a:ea typeface="Arial"/>
              <a:cs typeface="Arial"/>
            </a:endParaRPr>
          </a:p>
        </p:txBody>
      </p:sp>
      <p:sp>
        <p:nvSpPr>
          <p:cNvPr id="187167854" name="Titel 1"/>
          <p:cNvSpPr>
            <a:spLocks noGrp="1"/>
          </p:cNvSpPr>
          <p:nvPr/>
        </p:nvSpPr>
        <p:spPr bwMode="auto">
          <a:xfrm flipH="0" flipV="0">
            <a:off x="838197" y="365123"/>
            <a:ext cx="10515600" cy="537242"/>
          </a:xfrm>
        </p:spPr>
        <p:txBody>
          <a:bodyPr vertOverflow="overflow" horzOverflow="overflow" vert="horz" wrap="square" lIns="91440" tIns="45720" rIns="91440" bIns="45720" numCol="1" spcCol="0" rtlCol="0" fromWordArt="0" anchor="ctr" anchorCtr="0" forceAA="0" upright="0" compatLnSpc="0">
            <a:normAutofit fontScale="80000" lnSpcReduction="4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800" b="0" i="0" u="none" strike="noStrike" cap="none" spc="0">
                <a:solidFill>
                  <a:schemeClr val="tx1"/>
                </a:solidFill>
                <a:latin typeface="Arial"/>
                <a:ea typeface="Arial"/>
                <a:cs typeface="Arial"/>
              </a:rPr>
              <a:t>Convert the dtype</a:t>
            </a:r>
            <a:endParaRPr sz="4800"/>
          </a:p>
        </p:txBody>
      </p:sp>
      <p:sp>
        <p:nvSpPr>
          <p:cNvPr id="1874257436" name=""/>
          <p:cNvSpPr txBox="1"/>
          <p:nvPr/>
        </p:nvSpPr>
        <p:spPr bwMode="auto">
          <a:xfrm flipH="0" flipV="0">
            <a:off x="736839" y="4270529"/>
            <a:ext cx="10616957"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type_as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1225124103" name=""/>
          <p:cNvSpPr txBox="1"/>
          <p:nvPr/>
        </p:nvSpPr>
        <p:spPr bwMode="auto">
          <a:xfrm flipH="0" flipV="0">
            <a:off x="736839" y="1503337"/>
            <a:ext cx="10616957"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non_blocking</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kwargs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or</a:t>
            </a:r>
            <a:r>
              <a:rPr sz="2200" b="0" i="0" u="none">
                <a:solidFill>
                  <a:srgbClr val="F8F8F2"/>
                </a:solidFill>
                <a:latin typeface="Consolas"/>
                <a:ea typeface="Consolas"/>
                <a:cs typeface="Consolas"/>
              </a:rPr>
              <a:t> Tensor</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71324390" name="Inhaltsplatzhalter 2"/>
          <p:cNvSpPr>
            <a:spLocks noGrp="1"/>
          </p:cNvSpPr>
          <p:nvPr>
            <p:ph idx="1"/>
          </p:nvPr>
        </p:nvSpPr>
        <p:spPr bwMode="auto">
          <a:xfrm>
            <a:off x="838198" y="1224045"/>
            <a:ext cx="10515600" cy="4351338"/>
          </a:xfrm>
        </p:spPr>
        <p:txBody>
          <a:bodyPr/>
          <a:lstStyle/>
          <a:p>
            <a:pPr marL="0" indent="0">
              <a:buFont typeface="Arial"/>
              <a:buNone/>
              <a:defRPr/>
            </a:pPr>
            <a:r>
              <a:rPr u="sng">
                <a:solidFill>
                  <a:schemeClr val="hlink"/>
                </a:solidFill>
                <a:hlinkClick r:id="rId3" tooltip="torch.dtype"/>
              </a:rPr>
              <a:t>torch.dtype</a:t>
            </a:r>
            <a:endParaRPr sz="2200" b="1" i="0" u="none">
              <a:solidFill>
                <a:srgbClr val="555555"/>
              </a:solidFill>
              <a:latin typeface="Arial"/>
              <a:ea typeface="Arial"/>
              <a:cs typeface="Arial"/>
            </a:endParaRPr>
          </a:p>
        </p:txBody>
      </p:sp>
      <p:sp>
        <p:nvSpPr>
          <p:cNvPr id="1512665461" name="Titel 1"/>
          <p:cNvSpPr>
            <a:spLocks noGrp="1"/>
          </p:cNvSpPr>
          <p:nvPr/>
        </p:nvSpPr>
        <p:spPr bwMode="auto">
          <a:xfrm flipH="0" flipV="0">
            <a:off x="838197" y="365123"/>
            <a:ext cx="10515600" cy="537242"/>
          </a:xfrm>
        </p:spPr>
        <p:txBody>
          <a:bodyPr vertOverflow="overflow" horzOverflow="overflow" vert="horz" wrap="square" lIns="91440" tIns="45720" rIns="91440" bIns="45720" numCol="1" spcCol="0" rtlCol="0" fromWordArt="0" anchor="ctr" anchorCtr="0" forceAA="0" upright="0" compatLnSpc="0">
            <a:normAutofit fontScale="80000" lnSpcReduction="4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800" b="0" i="0" u="none" strike="noStrike" cap="none" spc="0">
                <a:solidFill>
                  <a:schemeClr val="tx1"/>
                </a:solidFill>
                <a:latin typeface="Arial"/>
                <a:ea typeface="Arial"/>
                <a:cs typeface="Arial"/>
              </a:rPr>
              <a:t>Get the dtype</a:t>
            </a:r>
            <a:endParaRPr sz="4800"/>
          </a:p>
        </p:txBody>
      </p:sp>
      <p:sp>
        <p:nvSpPr>
          <p:cNvPr id="134335248" name=""/>
          <p:cNvSpPr txBox="1"/>
          <p:nvPr/>
        </p:nvSpPr>
        <p:spPr bwMode="auto">
          <a:xfrm flipH="0" flipV="0">
            <a:off x="735039" y="1798457"/>
            <a:ext cx="10618757"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float_tensor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ones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float_tensor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 </a:t>
            </a:r>
            <a:r>
              <a:rPr sz="2200" b="0" i="0" u="none">
                <a:solidFill>
                  <a:srgbClr val="8292A2"/>
                </a:solidFill>
                <a:latin typeface="Consolas"/>
                <a:ea typeface="Consolas"/>
                <a:cs typeface="Consolas"/>
              </a:rPr>
              <a:t># torch.float32</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double_tensor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ones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double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double_tensor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 </a:t>
            </a:r>
            <a:r>
              <a:rPr sz="2200" b="0" i="0" u="none">
                <a:solidFill>
                  <a:srgbClr val="8292A2"/>
                </a:solidFill>
                <a:latin typeface="Consolas"/>
                <a:ea typeface="Consolas"/>
                <a:cs typeface="Consolas"/>
              </a:rPr>
              <a:t># torch.float64</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float_tensor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double_tensor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dtype </a:t>
            </a:r>
            <a:r>
              <a:rPr sz="2200" b="0" i="0" u="none">
                <a:solidFill>
                  <a:srgbClr val="8292A2"/>
                </a:solidFill>
                <a:latin typeface="Consolas"/>
                <a:ea typeface="Consolas"/>
                <a:cs typeface="Consolas"/>
              </a:rPr>
              <a:t># torch.float64</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78485339" name="Titel 1"/>
          <p:cNvSpPr>
            <a:spLocks noGrp="1"/>
          </p:cNvSpPr>
          <p:nvPr>
            <p:ph type="title"/>
          </p:nvPr>
        </p:nvSpPr>
        <p:spPr bwMode="auto">
          <a:xfrm>
            <a:off x="838198" y="2510755"/>
            <a:ext cx="10515600" cy="1325562"/>
          </a:xfrm>
        </p:spPr>
        <p:txBody>
          <a:bodyPr/>
          <a:lstStyle/>
          <a:p>
            <a:pPr algn="ctr">
              <a:defRPr/>
            </a:pPr>
            <a:r>
              <a:rPr/>
              <a:t>device — CPU or GPU?</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9761552" name="Inhaltsplatzhalter 2"/>
          <p:cNvSpPr>
            <a:spLocks noGrp="1"/>
          </p:cNvSpPr>
          <p:nvPr>
            <p:ph idx="1"/>
          </p:nvPr>
        </p:nvSpPr>
        <p:spPr bwMode="auto">
          <a:xfrm>
            <a:off x="838197" y="1224045"/>
            <a:ext cx="10515600" cy="4351338"/>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lang="en-GB" sz="2200" b="0" i="0" u="none" strike="noStrike" cap="none" spc="0">
                <a:solidFill>
                  <a:schemeClr val="tx1"/>
                </a:solidFill>
                <a:latin typeface="Arial"/>
                <a:ea typeface="Arial"/>
                <a:cs typeface="Arial"/>
              </a:rPr>
              <a:t>If you have a nvidia GPU, you need a PyTorch version </a:t>
            </a:r>
            <a:br>
              <a:rPr lang="en-GB" sz="2200" b="0" i="0" u="none" strike="noStrike" cap="none" spc="0">
                <a:solidFill>
                  <a:schemeClr val="tx1"/>
                </a:solidFill>
                <a:latin typeface="Arial"/>
                <a:ea typeface="Arial"/>
                <a:cs typeface="Arial"/>
              </a:rPr>
            </a:br>
            <a:r>
              <a:rPr lang="en-GB" sz="2200" b="0" i="0" u="sng" strike="noStrike" cap="none" spc="0">
                <a:solidFill>
                  <a:schemeClr val="tx1"/>
                </a:solidFill>
                <a:latin typeface="Arial"/>
                <a:ea typeface="Arial"/>
                <a:cs typeface="Arial"/>
                <a:hlinkClick r:id="rId3" tooltip="https://pytorch.org/get-started/locally/#start-locally"/>
              </a:rPr>
              <a:t>Check here for a installation configurator.</a:t>
            </a:r>
            <a:endParaRPr lang="en-GB" sz="2200" b="0" i="0" u="none" strike="noStrike" cap="none" spc="0">
              <a:solidFill>
                <a:schemeClr val="tx1"/>
              </a:solidFill>
              <a:latin typeface="Arial"/>
              <a:ea typeface="Arial"/>
              <a:cs typeface="Arial"/>
            </a:endParaRPr>
          </a:p>
          <a:p>
            <a:pPr marL="0" indent="0">
              <a:buFont typeface="Arial"/>
              <a:buNone/>
              <a:defRPr/>
            </a:pPr>
            <a:br>
              <a:rPr lang="en-GB" sz="2200" b="0" i="0" u="none" strike="noStrike" cap="none" spc="0">
                <a:solidFill>
                  <a:schemeClr val="tx1"/>
                </a:solidFill>
                <a:latin typeface="Arial"/>
                <a:ea typeface="Arial"/>
                <a:cs typeface="Arial"/>
              </a:rPr>
            </a:br>
            <a:r>
              <a:rPr lang="en-GB" sz="2200" b="0" i="0" u="none" strike="noStrike" cap="none" spc="0">
                <a:solidFill>
                  <a:schemeClr val="tx1"/>
                </a:solidFill>
                <a:latin typeface="Arial"/>
                <a:ea typeface="Arial"/>
                <a:cs typeface="Arial"/>
              </a:rPr>
              <a:t>with CUDA support AND nvidia cuda drivers. I.e. these two drivers: </a:t>
            </a:r>
            <a:endParaRPr sz="2200" b="0" i="0" u="none">
              <a:solidFill>
                <a:schemeClr val="tx1"/>
              </a:solidFill>
              <a:latin typeface="Arial"/>
              <a:cs typeface="Arial"/>
            </a:endParaRPr>
          </a:p>
          <a:p>
            <a:pPr marL="0" indent="0">
              <a:buFont typeface="Arial"/>
              <a:buNone/>
              <a:defRPr/>
            </a:pPr>
            <a:endParaRPr lang="en-GB" sz="2200" b="0" i="0" u="none" strike="noStrike" cap="none" spc="0">
              <a:solidFill>
                <a:schemeClr val="tx1"/>
              </a:solidFill>
              <a:latin typeface="Arial"/>
              <a:ea typeface="Arial"/>
              <a:cs typeface="Arial"/>
            </a:endParaRPr>
          </a:p>
          <a:p>
            <a:pPr marL="0" indent="0">
              <a:buFont typeface="Arial"/>
              <a:buNone/>
              <a:defRPr/>
            </a:pPr>
            <a:r>
              <a:rPr lang="en-GB" sz="2200" b="0" i="0" u="none" strike="noStrike" cap="none" spc="0">
                <a:solidFill>
                  <a:schemeClr val="tx1"/>
                </a:solidFill>
                <a:latin typeface="Arial"/>
                <a:ea typeface="Arial"/>
                <a:cs typeface="Arial"/>
              </a:rPr>
              <a:t>CUDA Toolkit</a:t>
            </a:r>
            <a:endParaRPr lang="en-GB" sz="2200" b="0" i="0" u="none" strike="noStrike" cap="none" spc="0">
              <a:solidFill>
                <a:schemeClr val="tx1"/>
              </a:solidFill>
              <a:latin typeface="Arial"/>
              <a:ea typeface="Arial"/>
              <a:cs typeface="Arial"/>
            </a:endParaRPr>
          </a:p>
          <a:p>
            <a:pPr marL="0" indent="0">
              <a:buFont typeface="Arial"/>
              <a:buNone/>
              <a:defRPr/>
            </a:pPr>
            <a:r>
              <a:rPr sz="2200" b="0" i="0" u="sng">
                <a:solidFill>
                  <a:srgbClr val="444444"/>
                </a:solidFill>
                <a:latin typeface="Lucida Console"/>
                <a:ea typeface="Lucida Console"/>
                <a:cs typeface="Lucida Console"/>
                <a:hlinkClick r:id="rId4" tooltip="https://developer.nvidia.com/cuda-downloads"/>
              </a:rPr>
              <a:t>https://developer.nvidia.com/cuda-downloads</a:t>
            </a:r>
            <a:endParaRPr sz="2200" b="0" i="0" u="none" strike="noStrike" cap="none" spc="0">
              <a:solidFill>
                <a:srgbClr val="444444"/>
              </a:solidFill>
              <a:latin typeface="Lucida Console"/>
              <a:ea typeface="Lucida Console"/>
              <a:cs typeface="Lucida Console"/>
            </a:endParaRPr>
          </a:p>
          <a:p>
            <a:pPr marL="0" indent="0">
              <a:buFont typeface="Arial"/>
              <a:buNone/>
              <a:defRPr/>
            </a:pPr>
            <a:endParaRPr sz="2200" b="0" i="0" u="none">
              <a:solidFill>
                <a:srgbClr val="444444"/>
              </a:solidFill>
              <a:latin typeface="Lucida Console"/>
              <a:ea typeface="Lucida Console"/>
              <a:cs typeface="Lucida Console"/>
            </a:endParaRPr>
          </a:p>
          <a:p>
            <a:pPr marL="0" indent="0">
              <a:buFont typeface="Arial"/>
              <a:buNone/>
              <a:defRPr/>
            </a:pPr>
            <a:r>
              <a:rPr sz="2200" b="0" i="0" u="none">
                <a:solidFill>
                  <a:srgbClr val="000000"/>
                </a:solidFill>
                <a:latin typeface="Arial"/>
                <a:ea typeface="Arial"/>
                <a:cs typeface="Arial"/>
              </a:rPr>
              <a:t>cuDNN</a:t>
            </a:r>
            <a:endParaRPr sz="2200" b="0" i="0" u="none">
              <a:solidFill>
                <a:srgbClr val="444444"/>
              </a:solidFill>
              <a:latin typeface="Lucida Console"/>
              <a:ea typeface="Lucida Console"/>
              <a:cs typeface="Lucida Console"/>
            </a:endParaRPr>
          </a:p>
          <a:p>
            <a:pPr marL="0" indent="0">
              <a:buFont typeface="Arial"/>
              <a:buNone/>
              <a:defRPr/>
            </a:pPr>
            <a:r>
              <a:rPr sz="2200" b="0" i="0" u="sng">
                <a:solidFill>
                  <a:srgbClr val="444444"/>
                </a:solidFill>
                <a:latin typeface="Lucida Console"/>
                <a:ea typeface="Lucida Console"/>
                <a:cs typeface="Lucida Console"/>
                <a:hlinkClick r:id="rId5" tooltip="https://developer.nvidia.com/cudnn-downloads"/>
              </a:rPr>
              <a:t>https://developer.nvidia.com/cudnn-downloads</a:t>
            </a:r>
            <a:endParaRPr sz="2200" b="0" i="0" u="none">
              <a:solidFill>
                <a:srgbClr val="444444"/>
              </a:solidFill>
              <a:latin typeface="Lucida Console"/>
              <a:ea typeface="Lucida Console"/>
              <a:cs typeface="Lucida Console"/>
            </a:endParaRPr>
          </a:p>
        </p:txBody>
      </p:sp>
      <p:sp>
        <p:nvSpPr>
          <p:cNvPr id="960940736" name="Titel 1"/>
          <p:cNvSpPr>
            <a:spLocks noGrp="1"/>
          </p:cNvSpPr>
          <p:nvPr/>
        </p:nvSpPr>
        <p:spPr bwMode="auto">
          <a:xfrm flipH="0" flipV="0">
            <a:off x="838197" y="365122"/>
            <a:ext cx="10515600" cy="53724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2800" b="0" i="0" u="none" strike="noStrike" cap="none" spc="0">
                <a:solidFill>
                  <a:schemeClr val="tx1"/>
                </a:solidFill>
                <a:latin typeface="Arial"/>
                <a:ea typeface="Arial"/>
                <a:cs typeface="Arial"/>
              </a:rPr>
              <a:t>Windows / Linux driver for nvidia GPUs</a:t>
            </a:r>
            <a:endParaRPr sz="28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8147120" name="Inhaltsplatzhalter 2"/>
          <p:cNvSpPr>
            <a:spLocks noGrp="1"/>
          </p:cNvSpPr>
          <p:nvPr>
            <p:ph idx="1"/>
          </p:nvPr>
        </p:nvSpPr>
        <p:spPr bwMode="auto">
          <a:xfrm flipH="0" flipV="0">
            <a:off x="930374" y="2550241"/>
            <a:ext cx="10515600" cy="542822"/>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sz="2200"/>
              <a:t>Is the GPU found by PyTorch?</a:t>
            </a:r>
            <a:endParaRPr sz="2200"/>
          </a:p>
        </p:txBody>
      </p:sp>
      <p:sp>
        <p:nvSpPr>
          <p:cNvPr id="1365072881" name="Titel 1"/>
          <p:cNvSpPr>
            <a:spLocks noGrp="1"/>
          </p:cNvSpPr>
          <p:nvPr/>
        </p:nvSpPr>
        <p:spPr bwMode="auto">
          <a:xfrm flipH="0" flipV="0">
            <a:off x="838197" y="365122"/>
            <a:ext cx="10515600" cy="537241"/>
          </a:xfrm>
        </p:spPr>
        <p:txBody>
          <a:bodyPr vertOverflow="overflow" horzOverflow="overflow" vert="horz" wrap="square" lIns="91440" tIns="45720" rIns="91440" bIns="45720" numCol="1" spcCol="0" rtlCol="0" fromWordArt="0" anchor="ctr" anchorCtr="0" forceAA="0" upright="0" compatLnSpc="0">
            <a:normAutofit fontScale="55000" lnSpcReduction="9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7200" b="0" i="0" u="none" strike="noStrike" cap="none" spc="0">
                <a:solidFill>
                  <a:schemeClr val="tx1"/>
                </a:solidFill>
                <a:latin typeface="Arial"/>
                <a:ea typeface="Arial"/>
                <a:cs typeface="Arial"/>
              </a:rPr>
              <a:t>I have a GPU. Is it ready for PyTorch?</a:t>
            </a:r>
            <a:endParaRPr sz="7200"/>
          </a:p>
        </p:txBody>
      </p:sp>
      <p:sp>
        <p:nvSpPr>
          <p:cNvPr id="1842485730" name=""/>
          <p:cNvSpPr txBox="1"/>
          <p:nvPr/>
        </p:nvSpPr>
        <p:spPr bwMode="auto">
          <a:xfrm flipH="0" flipV="0">
            <a:off x="930374" y="3272596"/>
            <a:ext cx="10619116"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my_cuda_device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'cuda:0'</a:t>
            </a:r>
            <a:r>
              <a:rPr sz="2200" b="0" i="0" u="none">
                <a:solidFill>
                  <a:srgbClr val="F8F8F2"/>
                </a:solidFill>
                <a:latin typeface="Consolas"/>
                <a:ea typeface="Consolas"/>
                <a:cs typeface="Consolas"/>
              </a:rPr>
              <a:t>)</a:t>
            </a: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get_device_properties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my_cuda_device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8292A2"/>
              </a:solidFill>
              <a:latin typeface="Consolas"/>
              <a:ea typeface="Consolas"/>
              <a:cs typeface="Consolas"/>
            </a:endParaRPr>
          </a:p>
          <a:p>
            <a:pPr>
              <a:defRPr/>
            </a:pPr>
            <a:r>
              <a:rPr sz="2200" b="0" i="0" u="none">
                <a:solidFill>
                  <a:srgbClr val="8292A2"/>
                </a:solidFill>
                <a:latin typeface="Consolas"/>
                <a:ea typeface="Consolas"/>
                <a:cs typeface="Consolas"/>
              </a:rPr>
              <a:t># _CudaDeviceProperties(name='NVIDIA GeForce RTX 3060', major=8, minor=6, total_memory=12011MB, multi_processor_count=28)</a:t>
            </a:r>
            <a:endParaRPr sz="2200"/>
          </a:p>
        </p:txBody>
      </p:sp>
      <p:sp>
        <p:nvSpPr>
          <p:cNvPr id="1724541030" name=""/>
          <p:cNvSpPr txBox="1"/>
          <p:nvPr/>
        </p:nvSpPr>
        <p:spPr bwMode="auto">
          <a:xfrm flipH="0" flipV="0">
            <a:off x="930374" y="1124386"/>
            <a:ext cx="10618756"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is_available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True</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backends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is_built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True</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7409868" name="Inhaltsplatzhalter 2"/>
          <p:cNvSpPr>
            <a:spLocks noGrp="1"/>
          </p:cNvSpPr>
          <p:nvPr>
            <p:ph idx="1"/>
          </p:nvPr>
        </p:nvSpPr>
        <p:spPr bwMode="auto">
          <a:xfrm flipH="0" flipV="0">
            <a:off x="838197" y="1224045"/>
            <a:ext cx="10515600" cy="814099"/>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sz="2200"/>
              <a:t>Is cuDNN ready?</a:t>
            </a:r>
            <a:endParaRPr sz="2200" b="0" i="0" u="none">
              <a:solidFill>
                <a:srgbClr val="444444"/>
              </a:solidFill>
              <a:latin typeface="Lucida Console"/>
              <a:ea typeface="Lucida Console"/>
              <a:cs typeface="Lucida Console"/>
            </a:endParaRPr>
          </a:p>
        </p:txBody>
      </p:sp>
      <p:sp>
        <p:nvSpPr>
          <p:cNvPr id="334644137" name="Titel 1"/>
          <p:cNvSpPr>
            <a:spLocks noGrp="1"/>
          </p:cNvSpPr>
          <p:nvPr/>
        </p:nvSpPr>
        <p:spPr bwMode="auto">
          <a:xfrm flipH="0" flipV="0">
            <a:off x="838197" y="365122"/>
            <a:ext cx="10515600" cy="537241"/>
          </a:xfrm>
        </p:spPr>
        <p:txBody>
          <a:bodyPr vertOverflow="overflow" horzOverflow="overflow" vert="horz" wrap="square" lIns="91440" tIns="45720" rIns="91440" bIns="45720" numCol="1" spcCol="0" rtlCol="0" fromWordArt="0" anchor="ctr" anchorCtr="0" forceAA="0" upright="0" compatLnSpc="0">
            <a:normAutofit fontScale="55000" lnSpcReduction="9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7200" b="0" i="0" u="none" strike="noStrike" cap="none" spc="0">
                <a:solidFill>
                  <a:schemeClr val="tx1"/>
                </a:solidFill>
                <a:latin typeface="Arial"/>
                <a:ea typeface="Arial"/>
                <a:cs typeface="Arial"/>
              </a:rPr>
              <a:t>I have a GPU. Is it ready for PyTorch?</a:t>
            </a:r>
            <a:endParaRPr sz="11000"/>
          </a:p>
        </p:txBody>
      </p:sp>
      <p:sp>
        <p:nvSpPr>
          <p:cNvPr id="1341727371" name=""/>
          <p:cNvSpPr txBox="1"/>
          <p:nvPr/>
        </p:nvSpPr>
        <p:spPr bwMode="auto">
          <a:xfrm flipH="0" flipV="0">
            <a:off x="786441" y="1975696"/>
            <a:ext cx="10619116"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backends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enabled </a:t>
            </a:r>
            <a:r>
              <a:rPr sz="2200" b="0" i="0" u="none">
                <a:solidFill>
                  <a:srgbClr val="8292A2"/>
                </a:solidFill>
                <a:latin typeface="Consolas"/>
                <a:ea typeface="Consolas"/>
                <a:cs typeface="Consolas"/>
              </a:rPr>
              <a:t># True</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backends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version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8904</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093213" name="Titel 1"/>
          <p:cNvSpPr>
            <a:spLocks noGrp="1"/>
          </p:cNvSpPr>
          <p:nvPr>
            <p:ph type="title"/>
          </p:nvPr>
        </p:nvSpPr>
        <p:spPr bwMode="auto">
          <a:xfrm flipH="0" flipV="0">
            <a:off x="838198" y="365124"/>
            <a:ext cx="10515600" cy="670009"/>
          </a:xfrm>
        </p:spPr>
        <p:txBody>
          <a:bodyPr/>
          <a:lstStyle/>
          <a:p>
            <a:pPr>
              <a:defRPr/>
            </a:pPr>
            <a:r>
              <a:rPr/>
              <a:t>Determining if a GPU is there...</a:t>
            </a:r>
            <a:endParaRPr/>
          </a:p>
        </p:txBody>
      </p:sp>
      <p:sp>
        <p:nvSpPr>
          <p:cNvPr id="1628339929" name=""/>
          <p:cNvSpPr txBox="1"/>
          <p:nvPr/>
        </p:nvSpPr>
        <p:spPr bwMode="auto">
          <a:xfrm flipH="0" flipV="0">
            <a:off x="786441" y="1832308"/>
            <a:ext cx="10619836"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"cuda:0"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if</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is_available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else</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"cpu"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set_default_dtype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float32</a:t>
            </a:r>
            <a:r>
              <a:rPr sz="2200" b="0" i="0" u="none">
                <a:solidFill>
                  <a:srgbClr val="F8F8F2"/>
                </a:solidFill>
                <a:latin typeface="Consolas"/>
                <a:ea typeface="Consolas"/>
                <a:cs typeface="Consolas"/>
              </a:rPr>
              <a:t>)</a:t>
            </a:r>
            <a:endParaRPr sz="2200"/>
          </a:p>
        </p:txBody>
      </p:sp>
      <p:sp>
        <p:nvSpPr>
          <p:cNvPr id="2056639062" name=""/>
          <p:cNvSpPr txBox="1"/>
          <p:nvPr/>
        </p:nvSpPr>
        <p:spPr bwMode="auto">
          <a:xfrm flipH="0" flipV="0">
            <a:off x="786441" y="1096586"/>
            <a:ext cx="8088060"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These are the two typical lines you put in your PyTorch program</a:t>
            </a:r>
            <a:endParaRPr sz="2200"/>
          </a:p>
        </p:txBody>
      </p:sp>
      <p:sp>
        <p:nvSpPr>
          <p:cNvPr id="2012295896" name=""/>
          <p:cNvSpPr txBox="1"/>
          <p:nvPr/>
        </p:nvSpPr>
        <p:spPr bwMode="auto">
          <a:xfrm flipH="0" flipV="0">
            <a:off x="752486" y="3429000"/>
            <a:ext cx="10688105" cy="14329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Now device contains the device you want to use... </a:t>
            </a:r>
            <a:endParaRPr sz="2200"/>
          </a:p>
          <a:p>
            <a:pPr>
              <a:defRPr/>
            </a:pPr>
            <a:endParaRPr sz="2200"/>
          </a:p>
          <a:p>
            <a:pPr>
              <a:defRPr/>
            </a:pPr>
            <a:r>
              <a:rPr sz="2200"/>
              <a:t>...if there are no other conditions (e.g. GPU memory) you need to take into consideration. </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4793183" name="Titel 1"/>
          <p:cNvSpPr>
            <a:spLocks noGrp="1"/>
          </p:cNvSpPr>
          <p:nvPr>
            <p:ph type="title"/>
          </p:nvPr>
        </p:nvSpPr>
        <p:spPr bwMode="auto"/>
        <p:txBody>
          <a:bodyPr/>
          <a:lstStyle/>
          <a:p>
            <a:pPr>
              <a:defRPr/>
            </a:pPr>
            <a:r>
              <a:rPr lang="en-GB" sz="4400" b="0" i="0" u="sng" strike="noStrike" cap="none" spc="0">
                <a:solidFill>
                  <a:schemeClr val="tx1"/>
                </a:solidFill>
                <a:latin typeface="Arial"/>
                <a:ea typeface="Arial"/>
                <a:cs typeface="Arial"/>
                <a:hlinkClick r:id="rId3" tooltip="https://pytorch.org/docs/stable/generated/torch.cuda.device.html#device"/>
              </a:rPr>
              <a:t>device</a:t>
            </a:r>
            <a:endParaRPr/>
          </a:p>
        </p:txBody>
      </p:sp>
      <p:sp>
        <p:nvSpPr>
          <p:cNvPr id="1716830238" name=""/>
          <p:cNvSpPr txBox="1"/>
          <p:nvPr/>
        </p:nvSpPr>
        <p:spPr bwMode="auto">
          <a:xfrm flipH="0" flipV="0">
            <a:off x="838198" y="1765299"/>
            <a:ext cx="10619834"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endParaRPr sz="2200"/>
          </a:p>
        </p:txBody>
      </p:sp>
      <p:sp>
        <p:nvSpPr>
          <p:cNvPr id="774069822" name=""/>
          <p:cNvSpPr/>
          <p:nvPr/>
        </p:nvSpPr>
        <p:spPr bwMode="auto">
          <a:xfrm flipH="0" flipV="0">
            <a:off x="838198" y="2575559"/>
            <a:ext cx="7141645"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“Context-manager that changes the selected device.”</a:t>
            </a:r>
            <a:endParaRPr sz="2200"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2702131" name="Inhaltsplatzhalter 2"/>
          <p:cNvSpPr>
            <a:spLocks noGrp="1"/>
          </p:cNvSpPr>
          <p:nvPr>
            <p:ph idx="1"/>
          </p:nvPr>
        </p:nvSpPr>
        <p:spPr bwMode="auto">
          <a:xfrm flipH="0" flipV="0">
            <a:off x="838198" y="1102894"/>
            <a:ext cx="10515600" cy="5074068"/>
          </a:xfrm>
        </p:spPr>
        <p:txBody>
          <a:bodyPr/>
          <a:lstStyle/>
          <a:p>
            <a:pPr marL="0" indent="0">
              <a:buFont typeface="Arial"/>
              <a:buNone/>
              <a:defRPr/>
            </a:pPr>
            <a:r>
              <a:rPr sz="2400" b="1" i="0" u="sng" spc="133">
                <a:solidFill>
                  <a:srgbClr val="212529"/>
                </a:solidFill>
                <a:latin typeface="Arial"/>
                <a:ea typeface="Arial"/>
                <a:cs typeface="Arial"/>
                <a:hlinkClick r:id="rId3" tooltip="https://pytorch.org/docs/stable/generated/torch.Tensor.device.html"/>
              </a:rPr>
              <a:t>torch.Tensor.device</a:t>
            </a:r>
            <a:br>
              <a:rPr sz="2400" b="1" i="0" u="sng" spc="133">
                <a:solidFill>
                  <a:srgbClr val="212529"/>
                </a:solidFill>
                <a:latin typeface="Arial"/>
                <a:ea typeface="Arial"/>
                <a:cs typeface="Arial"/>
                <a:hlinkClick r:id="rId3" tooltip="https://pytorch.org/docs/stable/generated/torch.Tensor.device.html"/>
              </a:rPr>
            </a:br>
            <a:endParaRPr sz="2200" b="0" i="0" u="none">
              <a:solidFill>
                <a:srgbClr val="1F7199"/>
              </a:solidFill>
              <a:latin typeface="Lucida Console"/>
              <a:ea typeface="Lucida Console"/>
              <a:cs typeface="Lucida Console"/>
            </a:endParaRPr>
          </a:p>
        </p:txBody>
      </p:sp>
      <p:sp>
        <p:nvSpPr>
          <p:cNvPr id="1589795526" name="Titel 1"/>
          <p:cNvSpPr>
            <a:spLocks noGrp="1"/>
          </p:cNvSpPr>
          <p:nvPr/>
        </p:nvSpPr>
        <p:spPr bwMode="auto">
          <a:xfrm flipH="0" flipV="0">
            <a:off x="733959" y="365121"/>
            <a:ext cx="10515600" cy="537241"/>
          </a:xfrm>
        </p:spPr>
        <p:txBody>
          <a:bodyPr vertOverflow="overflow" horzOverflow="overflow" vert="horz" wrap="square" lIns="91440" tIns="45720" rIns="91440" bIns="45720" numCol="1" spcCol="0" rtlCol="0" fromWordArt="0" anchor="ctr" anchorCtr="0" forceAA="0" upright="0" compatLnSpc="0">
            <a:normAutofit fontScale="55000" lnSpcReduction="9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7200" b="0" i="0" u="none" strike="noStrike" cap="none" spc="0">
                <a:solidFill>
                  <a:schemeClr val="tx1"/>
                </a:solidFill>
                <a:latin typeface="Arial"/>
                <a:ea typeface="Arial"/>
                <a:cs typeface="Arial"/>
              </a:rPr>
              <a:t>On which device is my tensor?</a:t>
            </a:r>
            <a:endParaRPr sz="7200"/>
          </a:p>
        </p:txBody>
      </p:sp>
      <p:sp>
        <p:nvSpPr>
          <p:cNvPr id="669395495" name=""/>
          <p:cNvSpPr txBox="1"/>
          <p:nvPr/>
        </p:nvSpPr>
        <p:spPr bwMode="auto">
          <a:xfrm flipH="0" flipV="0">
            <a:off x="733959" y="1760615"/>
            <a:ext cx="10619836"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 </a:t>
            </a:r>
            <a:r>
              <a:rPr sz="2200" b="0" i="0" u="none">
                <a:solidFill>
                  <a:srgbClr val="8292A2"/>
                </a:solidFill>
                <a:latin typeface="Consolas"/>
                <a:ea typeface="Consolas"/>
                <a:cs typeface="Consolas"/>
              </a:rPr>
              <a:t># device(type='cpu')</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"cuda:0"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 </a:t>
            </a:r>
            <a:r>
              <a:rPr sz="2200" b="0" i="0" u="none">
                <a:solidFill>
                  <a:srgbClr val="8292A2"/>
                </a:solidFill>
                <a:latin typeface="Consolas"/>
                <a:ea typeface="Consolas"/>
                <a:cs typeface="Consolas"/>
              </a:rPr>
              <a:t># device(type='cuda', index=0)</a:t>
            </a:r>
            <a:endParaRPr sz="2200"/>
          </a:p>
        </p:txBody>
      </p:sp>
      <p:sp>
        <p:nvSpPr>
          <p:cNvPr id="958744596" name=""/>
          <p:cNvSpPr txBox="1"/>
          <p:nvPr/>
        </p:nvSpPr>
        <p:spPr bwMode="auto">
          <a:xfrm flipH="0" flipV="0">
            <a:off x="718677" y="3933642"/>
            <a:ext cx="10621273"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"cuda:0"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endParaRPr sz="2200"/>
          </a:p>
        </p:txBody>
      </p:sp>
      <p:sp>
        <p:nvSpPr>
          <p:cNvPr id="624968821" name=""/>
          <p:cNvSpPr txBox="1"/>
          <p:nvPr/>
        </p:nvSpPr>
        <p:spPr bwMode="auto">
          <a:xfrm flipH="0" flipV="0">
            <a:off x="718677" y="3429000"/>
            <a:ext cx="127063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Example</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85716685" name="Titel 1"/>
          <p:cNvSpPr>
            <a:spLocks noGrp="1"/>
          </p:cNvSpPr>
          <p:nvPr/>
        </p:nvSpPr>
        <p:spPr bwMode="auto">
          <a:xfrm flipH="0" flipV="0">
            <a:off x="465365" y="281778"/>
            <a:ext cx="10515600" cy="537241"/>
          </a:xfrm>
        </p:spPr>
        <p:txBody>
          <a:bodyPr vertOverflow="overflow" horzOverflow="overflow" vert="horz" wrap="square" lIns="91440" tIns="45720" rIns="91440" bIns="45720" numCol="1" spcCol="0" rtlCol="0" fromWordArt="0" anchor="ctr" anchorCtr="0" forceAA="0" upright="0" compatLnSpc="0">
            <a:normAutofit fontScale="80000" lnSpcReduction="4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800" b="0" i="0" u="none" strike="noStrike" cap="none" spc="0">
                <a:solidFill>
                  <a:schemeClr val="tx1"/>
                </a:solidFill>
                <a:latin typeface="Arial"/>
                <a:ea typeface="Arial"/>
                <a:cs typeface="Arial"/>
              </a:rPr>
              <a:t>Moving the tensor around</a:t>
            </a:r>
            <a:endParaRPr sz="4800"/>
          </a:p>
        </p:txBody>
      </p:sp>
      <p:sp>
        <p:nvSpPr>
          <p:cNvPr id="1584744045" name=""/>
          <p:cNvSpPr txBox="1"/>
          <p:nvPr/>
        </p:nvSpPr>
        <p:spPr bwMode="auto">
          <a:xfrm flipH="0" flipV="0">
            <a:off x="423036" y="4338456"/>
            <a:ext cx="10619474"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non_blocking</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memory_format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preserve_format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1722482598" name=""/>
          <p:cNvSpPr txBox="1"/>
          <p:nvPr/>
        </p:nvSpPr>
        <p:spPr bwMode="auto">
          <a:xfrm flipH="0" flipV="0">
            <a:off x="423036" y="1466013"/>
            <a:ext cx="10619474"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cpu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memory_format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preserve_format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390979124" name=""/>
          <p:cNvSpPr/>
          <p:nvPr/>
        </p:nvSpPr>
        <p:spPr bwMode="auto">
          <a:xfrm>
            <a:off x="361490" y="902362"/>
            <a:ext cx="3016301"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u="sng">
                <a:hlinkClick r:id="rId3" tooltip="https://pytorch.org/docs/stable/generated/torch.Tensor.cpu.html#torch-tensor-cpu"/>
              </a:rPr>
              <a:t>torch.Tensor.cpu</a:t>
            </a:r>
            <a:endParaRPr sz="2200"/>
          </a:p>
        </p:txBody>
      </p:sp>
      <p:sp>
        <p:nvSpPr>
          <p:cNvPr id="1001158548" name=""/>
          <p:cNvSpPr txBox="1"/>
          <p:nvPr/>
        </p:nvSpPr>
        <p:spPr bwMode="auto">
          <a:xfrm flipH="0" flipV="0">
            <a:off x="423036" y="2078354"/>
            <a:ext cx="11460611" cy="14329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“Returns a copy of this object in CPU memory.</a:t>
            </a:r>
            <a:endParaRPr sz="2200"/>
          </a:p>
          <a:p>
            <a:pPr algn="l">
              <a:defRPr/>
            </a:pPr>
            <a:endParaRPr sz="2200"/>
          </a:p>
          <a:p>
            <a:pPr algn="l">
              <a:defRPr/>
            </a:pPr>
            <a:r>
              <a:rPr sz="2200"/>
              <a:t>If this object is already in CPU memory and on the correct device, then no copy is performed and the original object is returned.”</a:t>
            </a:r>
            <a:endParaRPr sz="2200"/>
          </a:p>
        </p:txBody>
      </p:sp>
      <p:sp>
        <p:nvSpPr>
          <p:cNvPr id="178017612" name=""/>
          <p:cNvSpPr/>
          <p:nvPr/>
        </p:nvSpPr>
        <p:spPr bwMode="auto">
          <a:xfrm>
            <a:off x="423036" y="3728084"/>
            <a:ext cx="3203490"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u="sng">
                <a:hlinkClick r:id="rId4" tooltip="https://pytorch.org/docs/stable/generated/torch.Tensor.cuda.html#torch-tensor-cuda"/>
              </a:rPr>
              <a:t>torch.Tensor.cuda</a:t>
            </a:r>
            <a:endParaRPr sz="2200"/>
          </a:p>
        </p:txBody>
      </p:sp>
      <p:sp>
        <p:nvSpPr>
          <p:cNvPr id="529569511" name=""/>
          <p:cNvSpPr/>
          <p:nvPr/>
        </p:nvSpPr>
        <p:spPr bwMode="auto">
          <a:xfrm flipH="0" flipV="0">
            <a:off x="361490" y="5190648"/>
            <a:ext cx="11069512" cy="143292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“Returns a copy of this object in CUDA memory.</a:t>
            </a:r>
            <a:endParaRPr sz="2200" b="0"/>
          </a:p>
          <a:p>
            <a:pPr>
              <a:defRPr/>
            </a:pPr>
            <a:endParaRPr sz="2200" b="0"/>
          </a:p>
          <a:p>
            <a:pPr>
              <a:defRPr/>
            </a:pPr>
            <a:r>
              <a:rPr sz="2200" b="0" i="0" u="none" spc="0">
                <a:solidFill>
                  <a:srgbClr val="262626"/>
                </a:solidFill>
                <a:latin typeface="Arial"/>
                <a:ea typeface="Arial"/>
                <a:cs typeface="Arial"/>
              </a:rPr>
              <a:t>If this object is already in CUDA memory and on the correct device, then no copy is performed and the original object is returned.”</a:t>
            </a:r>
            <a:endParaRPr sz="2200"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5546470" name="Titel 1"/>
          <p:cNvSpPr>
            <a:spLocks noGrp="1"/>
          </p:cNvSpPr>
          <p:nvPr/>
        </p:nvSpPr>
        <p:spPr bwMode="auto">
          <a:xfrm flipH="0" flipV="0">
            <a:off x="465364" y="281777"/>
            <a:ext cx="10515600" cy="537240"/>
          </a:xfrm>
        </p:spPr>
        <p:txBody>
          <a:bodyPr vertOverflow="overflow" horzOverflow="overflow" vert="horz" wrap="square" lIns="91440" tIns="45720" rIns="91440" bIns="45720" numCol="1" spcCol="0" rtlCol="0" fromWordArt="0" anchor="ctr" anchorCtr="0" forceAA="0" upright="0" compatLnSpc="0">
            <a:normAutofit fontScale="80000" lnSpcReduction="4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en-GB" sz="4800" b="0" i="0" u="none" strike="noStrike" cap="none" spc="0">
                <a:solidFill>
                  <a:schemeClr val="tx1"/>
                </a:solidFill>
                <a:latin typeface="Arial"/>
                <a:ea typeface="Arial"/>
                <a:cs typeface="Arial"/>
              </a:rPr>
              <a:t>Moving the tensor around</a:t>
            </a:r>
            <a:endParaRPr sz="4800"/>
          </a:p>
        </p:txBody>
      </p:sp>
      <p:sp>
        <p:nvSpPr>
          <p:cNvPr id="2132977160" name=""/>
          <p:cNvSpPr/>
          <p:nvPr/>
        </p:nvSpPr>
        <p:spPr bwMode="auto">
          <a:xfrm>
            <a:off x="465364" y="1174431"/>
            <a:ext cx="2744790"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u="sng">
                <a:hlinkClick r:id="rId3" tooltip="https://pytorch.org/docs/stable/generated/torch.Tensor.to.html#torch-tensor-to"/>
              </a:rPr>
              <a:t>torch.Tensor.to</a:t>
            </a:r>
            <a:endParaRPr/>
          </a:p>
        </p:txBody>
      </p:sp>
      <p:sp>
        <p:nvSpPr>
          <p:cNvPr id="2076206471" name=""/>
          <p:cNvSpPr txBox="1"/>
          <p:nvPr/>
        </p:nvSpPr>
        <p:spPr bwMode="auto">
          <a:xfrm flipH="0" flipV="0">
            <a:off x="413967" y="1801018"/>
            <a:ext cx="10619474"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args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kwargs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2099671516" name=""/>
          <p:cNvSpPr txBox="1"/>
          <p:nvPr/>
        </p:nvSpPr>
        <p:spPr bwMode="auto">
          <a:xfrm flipH="0" flipV="0">
            <a:off x="413967" y="2638424"/>
            <a:ext cx="10621273" cy="7623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“Performs Tensor dtype and/or device conversion. A torch.dtype and torch.device are inferred from the arguments of self.to(*args, **kwargs).”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73222138" name="Titel 1"/>
          <p:cNvSpPr>
            <a:spLocks noGrp="1"/>
          </p:cNvSpPr>
          <p:nvPr>
            <p:ph type="title"/>
          </p:nvPr>
        </p:nvSpPr>
        <p:spPr bwMode="auto"/>
        <p:txBody>
          <a:bodyPr/>
          <a:lstStyle/>
          <a:p>
            <a:pPr>
              <a:defRPr/>
            </a:pPr>
            <a:r>
              <a:rPr u="sng">
                <a:hlinkClick r:id="rId3" tooltip="https://pytorch.org/docs/stable/generated/torch.cuda.get_device_properties.html#torch-cuda-get-device-properties"/>
              </a:rPr>
              <a:t>torch.cuda.get_device_properties</a:t>
            </a:r>
            <a:endParaRPr/>
          </a:p>
        </p:txBody>
      </p:sp>
      <p:sp>
        <p:nvSpPr>
          <p:cNvPr id="166643994" name=""/>
          <p:cNvSpPr txBox="1"/>
          <p:nvPr/>
        </p:nvSpPr>
        <p:spPr bwMode="auto">
          <a:xfrm flipH="0" flipV="0">
            <a:off x="733244" y="1398544"/>
            <a:ext cx="10620554"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get_device_properties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570843723" name=""/>
          <p:cNvSpPr/>
          <p:nvPr/>
        </p:nvSpPr>
        <p:spPr bwMode="auto">
          <a:xfrm flipH="0" flipV="0">
            <a:off x="733243" y="2027871"/>
            <a:ext cx="7019663"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“Get the properties of a device.”</a:t>
            </a:r>
            <a:endParaRPr sz="2200" b="0"/>
          </a:p>
        </p:txBody>
      </p:sp>
      <p:sp>
        <p:nvSpPr>
          <p:cNvPr id="368491032" name=""/>
          <p:cNvSpPr txBox="1"/>
          <p:nvPr/>
        </p:nvSpPr>
        <p:spPr bwMode="auto">
          <a:xfrm flipH="0" flipV="0">
            <a:off x="733244" y="3429000"/>
            <a:ext cx="10621994"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_CudaDeviceProperties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name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'NVIDIA GeForce GTX 1080 Ti'</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major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6</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minor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total_memory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11162MB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multi_processor_count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uuid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56e29e01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678c</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89df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b384</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1f709f903a19</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L2_cache_size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2MB</a:t>
            </a:r>
            <a:r>
              <a:rPr sz="2200" b="0" i="0" u="none">
                <a:solidFill>
                  <a:srgbClr val="F8F8F2"/>
                </a:solidFill>
                <a:latin typeface="Consolas"/>
                <a:ea typeface="Consolas"/>
                <a:cs typeface="Consolas"/>
              </a:rPr>
              <a:t>)</a:t>
            </a:r>
            <a:endParaRPr sz="2200"/>
          </a:p>
        </p:txBody>
      </p:sp>
      <p:sp>
        <p:nvSpPr>
          <p:cNvPr id="1065058597" name=""/>
          <p:cNvSpPr txBox="1"/>
          <p:nvPr/>
        </p:nvSpPr>
        <p:spPr bwMode="auto">
          <a:xfrm flipH="0" flipV="0">
            <a:off x="733244" y="2893218"/>
            <a:ext cx="127063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Example</a:t>
            </a:r>
            <a:endParaRPr sz="2200"/>
          </a:p>
        </p:txBody>
      </p:sp>
      <p:sp>
        <p:nvSpPr>
          <p:cNvPr id="40252317" name=""/>
          <p:cNvSpPr txBox="1"/>
          <p:nvPr/>
        </p:nvSpPr>
        <p:spPr bwMode="auto">
          <a:xfrm flipH="0" flipV="0">
            <a:off x="733244" y="5055169"/>
            <a:ext cx="10782037"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cuda_total_memory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get_device_properties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total_memory</a:t>
            </a:r>
            <a:r>
              <a:rPr sz="2200" b="0" i="0" u="none">
                <a:solidFill>
                  <a:srgbClr val="F8F8F2"/>
                </a:solidFill>
                <a:latin typeface="Consolas"/>
                <a:ea typeface="Consolas"/>
                <a:cs typeface="Consolas"/>
              </a:rPr>
              <a:t> </a:t>
            </a:r>
            <a:endParaRPr sz="2200" b="0" i="0" u="none">
              <a:solidFill>
                <a:srgbClr val="66D9EF"/>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cuda_total_memory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11704532992</a:t>
            </a:r>
            <a:endParaRPr sz="2200" b="0" i="0" u="none">
              <a:solidFill>
                <a:srgbClr val="8292A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45268830" name="Titel 1"/>
          <p:cNvSpPr>
            <a:spLocks noGrp="1"/>
          </p:cNvSpPr>
          <p:nvPr>
            <p:ph type="title"/>
          </p:nvPr>
        </p:nvSpPr>
        <p:spPr bwMode="auto">
          <a:xfrm flipH="0" flipV="0">
            <a:off x="278813" y="365124"/>
            <a:ext cx="10515600" cy="801687"/>
          </a:xfrm>
        </p:spPr>
        <p:txBody>
          <a:bodyPr/>
          <a:lstStyle/>
          <a:p>
            <a:pPr>
              <a:defRPr/>
            </a:pPr>
            <a:r>
              <a:rPr/>
              <a:t>How much memory can I use?</a:t>
            </a:r>
            <a:endParaRPr/>
          </a:p>
        </p:txBody>
      </p:sp>
      <p:sp>
        <p:nvSpPr>
          <p:cNvPr id="125041435" name=""/>
          <p:cNvSpPr txBox="1"/>
          <p:nvPr/>
        </p:nvSpPr>
        <p:spPr bwMode="auto">
          <a:xfrm flipH="0" flipV="0">
            <a:off x="278813" y="1173119"/>
            <a:ext cx="11852645" cy="22558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if</a:t>
            </a:r>
            <a:r>
              <a:rPr sz="2000" b="0" i="0" u="none">
                <a:solidFill>
                  <a:srgbClr val="F8F8F2"/>
                </a:solidFill>
                <a:latin typeface="Consolas"/>
                <a:ea typeface="Consolas"/>
                <a:cs typeface="Consolas"/>
              </a:rPr>
              <a:t> device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device</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"cpu"</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empty_cache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cuda_total_memory</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cuda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get_device_properties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device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index</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total_memory</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free_mem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cuda_total_memory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max</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cuda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memory_reserved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device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cuda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memory_allocated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device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f"CUDA memory: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free_mem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1024</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 MByte"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p:txBody>
      </p:sp>
      <p:sp>
        <p:nvSpPr>
          <p:cNvPr id="1293079139" name=""/>
          <p:cNvSpPr txBox="1"/>
          <p:nvPr/>
        </p:nvSpPr>
        <p:spPr bwMode="auto">
          <a:xfrm flipH="0" flipV="0">
            <a:off x="278813" y="4203902"/>
            <a:ext cx="10620194"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memory_reserved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81802980" name=""/>
          <p:cNvSpPr/>
          <p:nvPr/>
        </p:nvSpPr>
        <p:spPr bwMode="auto">
          <a:xfrm>
            <a:off x="278813" y="3685562"/>
            <a:ext cx="4966242"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u="sng">
                <a:solidFill>
                  <a:schemeClr val="tx1"/>
                </a:solidFill>
                <a:hlinkClick r:id="rId3" tooltip="https://pytorch.org/docs/stable/generated/torch.cuda.memory_reserved.html#torch-cuda-memory-reserved"/>
              </a:rPr>
              <a:t>torch.cuda.memory_reserved</a:t>
            </a:r>
            <a:endParaRPr sz="2200">
              <a:solidFill>
                <a:schemeClr val="tx1"/>
              </a:solidFill>
            </a:endParaRPr>
          </a:p>
        </p:txBody>
      </p:sp>
      <p:sp>
        <p:nvSpPr>
          <p:cNvPr id="2022184546" name=""/>
          <p:cNvSpPr txBox="1"/>
          <p:nvPr/>
        </p:nvSpPr>
        <p:spPr bwMode="auto">
          <a:xfrm flipH="0" flipV="0">
            <a:off x="132187" y="4728209"/>
            <a:ext cx="12121282"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“Return the current GPU memory managed by the caching allocator in bytes for a given device.”</a:t>
            </a:r>
            <a:endParaRPr sz="2200"/>
          </a:p>
        </p:txBody>
      </p:sp>
      <p:sp>
        <p:nvSpPr>
          <p:cNvPr id="978467323" name=""/>
          <p:cNvSpPr/>
          <p:nvPr/>
        </p:nvSpPr>
        <p:spPr bwMode="auto">
          <a:xfrm>
            <a:off x="278813" y="5353526"/>
            <a:ext cx="5033499"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1" u="sng">
                <a:hlinkClick r:id="rId4" tooltip="https://pytorch.org/docs/stable/generated/torch.cuda.memory_allocated.html#torch-cuda-memory-allocated"/>
              </a:rPr>
              <a:t>torch.cuda.memory_allocated</a:t>
            </a:r>
            <a:endParaRPr sz="2200" b="1"/>
          </a:p>
        </p:txBody>
      </p:sp>
      <p:sp>
        <p:nvSpPr>
          <p:cNvPr id="1466362197" name=""/>
          <p:cNvSpPr txBox="1"/>
          <p:nvPr/>
        </p:nvSpPr>
        <p:spPr bwMode="auto">
          <a:xfrm flipH="0" flipV="0">
            <a:off x="278813" y="5811086"/>
            <a:ext cx="1062127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cuda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memory_allocated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device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465768726" name=""/>
          <p:cNvSpPr/>
          <p:nvPr/>
        </p:nvSpPr>
        <p:spPr bwMode="auto">
          <a:xfrm flipH="0" flipV="0">
            <a:off x="336167" y="6391274"/>
            <a:ext cx="11383320"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“Return the current GPU memory occupied by tensors in bytes for a given device.”</a:t>
            </a:r>
            <a:endParaRPr sz="2200"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47427846" name="Titel 1"/>
          <p:cNvSpPr>
            <a:spLocks noGrp="1"/>
          </p:cNvSpPr>
          <p:nvPr>
            <p:ph type="title"/>
          </p:nvPr>
        </p:nvSpPr>
        <p:spPr bwMode="auto"/>
        <p:txBody>
          <a:bodyPr/>
          <a:lstStyle/>
          <a:p>
            <a:pPr>
              <a:defRPr/>
            </a:pPr>
            <a:r>
              <a:rPr/>
              <a:t>Other functions</a:t>
            </a:r>
            <a:endParaRPr/>
          </a:p>
        </p:txBody>
      </p:sp>
      <p:sp>
        <p:nvSpPr>
          <p:cNvPr id="637112944" name=""/>
          <p:cNvSpPr/>
          <p:nvPr/>
        </p:nvSpPr>
        <p:spPr bwMode="auto">
          <a:xfrm flipH="0" flipV="0">
            <a:off x="790573" y="1690687"/>
            <a:ext cx="6748379"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1" u="sng">
                <a:solidFill>
                  <a:schemeClr val="tx1"/>
                </a:solidFill>
                <a:hlinkClick r:id="rId3" tooltip="https://pytorch.org/docs/stable/generated/torch.cuda.manual_seed_all.html#torch.cuda.manual_seed_all"/>
              </a:rPr>
              <a:t>torch.cuda.</a:t>
            </a:r>
            <a:r>
              <a:rPr sz="2200" b="1" u="sng">
                <a:solidFill>
                  <a:schemeClr val="tx1"/>
                </a:solidFill>
                <a:hlinkClick r:id="rId3" tooltip="https://pytorch.org/docs/stable/generated/torch.cuda.manual_seed_all.html#torch.cuda.manual_seed_all"/>
              </a:rPr>
              <a:t>manual_seed_all</a:t>
            </a:r>
            <a:r>
              <a:rPr sz="2200" b="1" u="sng">
                <a:solidFill>
                  <a:schemeClr val="tx1"/>
                </a:solidFill>
                <a:hlinkClick r:id="rId3" tooltip="https://pytorch.org/docs/stable/generated/torch.cuda.manual_seed_all.html#torch.cuda.manual_seed_all"/>
              </a:rPr>
              <a:t>(</a:t>
            </a:r>
            <a:r>
              <a:rPr sz="2200" b="1" u="sng">
                <a:solidFill>
                  <a:schemeClr val="tx1"/>
                </a:solidFill>
                <a:hlinkClick r:id="rId3" tooltip="https://pytorch.org/docs/stable/generated/torch.cuda.manual_seed_all.html#torch.cuda.manual_seed_all"/>
              </a:rPr>
              <a:t>seed</a:t>
            </a:r>
            <a:r>
              <a:rPr sz="2200" b="1" u="sng">
                <a:solidFill>
                  <a:schemeClr val="tx1"/>
                </a:solidFill>
                <a:hlinkClick r:id="rId3" tooltip="https://pytorch.org/docs/stable/generated/torch.cuda.manual_seed_all.html#torch.cuda.manual_seed_all"/>
              </a:rPr>
              <a:t>)</a:t>
            </a:r>
            <a:endParaRPr sz="2200" b="1">
              <a:solidFill>
                <a:schemeClr val="tx1"/>
              </a:solidFill>
            </a:endParaRPr>
          </a:p>
        </p:txBody>
      </p:sp>
      <p:sp>
        <p:nvSpPr>
          <p:cNvPr id="1746066114" name=""/>
          <p:cNvSpPr/>
          <p:nvPr/>
        </p:nvSpPr>
        <p:spPr bwMode="auto">
          <a:xfrm flipH="0" flipV="0">
            <a:off x="838198" y="2210276"/>
            <a:ext cx="10811074" cy="7623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“Set the seed for generating random numbers on all GPUs.</a:t>
            </a:r>
            <a:endParaRPr sz="2200" b="0"/>
          </a:p>
          <a:p>
            <a:pPr>
              <a:defRPr/>
            </a:pPr>
            <a:r>
              <a:rPr sz="2200" b="0" i="0" u="none" spc="0">
                <a:solidFill>
                  <a:srgbClr val="262626"/>
                </a:solidFill>
                <a:latin typeface="Arial"/>
                <a:ea typeface="Arial"/>
                <a:cs typeface="Arial"/>
              </a:rPr>
              <a:t>It’s safe to call this function if CUDA is not available; in that case, it is silently ignored.”</a:t>
            </a:r>
            <a:endParaRPr sz="2200" b="0"/>
          </a:p>
        </p:txBody>
      </p:sp>
      <p:sp>
        <p:nvSpPr>
          <p:cNvPr id="559880261" name=""/>
          <p:cNvSpPr/>
          <p:nvPr/>
        </p:nvSpPr>
        <p:spPr bwMode="auto">
          <a:xfrm flipH="0" flipV="0">
            <a:off x="790573" y="3553596"/>
            <a:ext cx="4426992"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1" u="sng">
                <a:solidFill>
                  <a:schemeClr val="tx1"/>
                </a:solidFill>
                <a:hlinkClick r:id="rId4" tooltip="https://pytorch.org/docs/stable/generated/torch.cuda.empty_cache.html#torch-cuda-empty-cache"/>
              </a:rPr>
              <a:t>torch.cuda.</a:t>
            </a:r>
            <a:r>
              <a:rPr sz="2200" b="1" u="sng">
                <a:solidFill>
                  <a:schemeClr val="tx1"/>
                </a:solidFill>
                <a:hlinkClick r:id="rId4" tooltip="https://pytorch.org/docs/stable/generated/torch.cuda.empty_cache.html#torch-cuda-empty-cache"/>
              </a:rPr>
              <a:t>empty_cache</a:t>
            </a:r>
            <a:r>
              <a:rPr sz="2200" b="1" u="sng">
                <a:solidFill>
                  <a:schemeClr val="tx1"/>
                </a:solidFill>
                <a:hlinkClick r:id="rId4" tooltip="https://pytorch.org/docs/stable/generated/torch.cuda.empty_cache.html#torch-cuda-empty-cache"/>
              </a:rPr>
              <a:t>(</a:t>
            </a:r>
            <a:r>
              <a:rPr sz="2200" b="1" u="sng">
                <a:solidFill>
                  <a:schemeClr val="tx1"/>
                </a:solidFill>
                <a:hlinkClick r:id="rId4" tooltip="https://pytorch.org/docs/stable/generated/torch.cuda.empty_cache.html#torch-cuda-empty-cache"/>
              </a:rPr>
              <a:t>)</a:t>
            </a:r>
            <a:endParaRPr sz="2200" b="1">
              <a:solidFill>
                <a:schemeClr val="tx1"/>
              </a:solidFill>
            </a:endParaRPr>
          </a:p>
        </p:txBody>
      </p:sp>
      <p:sp>
        <p:nvSpPr>
          <p:cNvPr id="1269771935" name=""/>
          <p:cNvSpPr txBox="1"/>
          <p:nvPr/>
        </p:nvSpPr>
        <p:spPr bwMode="auto">
          <a:xfrm flipH="0" flipV="0">
            <a:off x="739406" y="4031456"/>
            <a:ext cx="10778005" cy="7623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“empty_cache() doesn’t increase the amount of GPU memory available for PyTorch. However, it may help reduce fragmentation of GPU memory in certain cases.”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5528694" name="Titel 1"/>
          <p:cNvSpPr>
            <a:spLocks noGrp="1"/>
          </p:cNvSpPr>
          <p:nvPr>
            <p:ph type="title"/>
          </p:nvPr>
        </p:nvSpPr>
        <p:spPr bwMode="auto">
          <a:xfrm>
            <a:off x="838198" y="2627312"/>
            <a:ext cx="10515600" cy="1325562"/>
          </a:xfrm>
        </p:spPr>
        <p:txBody>
          <a:bodyPr/>
          <a:lstStyle/>
          <a:p>
            <a:pPr algn="ctr">
              <a:defRPr/>
            </a:pPr>
            <a:r>
              <a:rPr lang="en-GB" sz="4400" b="0" i="0" u="none" strike="noStrike" cap="none" spc="0">
                <a:solidFill>
                  <a:schemeClr val="tx1"/>
                </a:solidFill>
                <a:latin typeface="Arial"/>
                <a:ea typeface="Arial"/>
                <a:cs typeface="Arial"/>
              </a:rPr>
              <a:t>torch.memory_format</a:t>
            </a:r>
            <a:endParaRPr/>
          </a:p>
        </p:txBody>
      </p:sp>
      <p:sp>
        <p:nvSpPr>
          <p:cNvPr id="2103440331" name=""/>
          <p:cNvSpPr txBox="1"/>
          <p:nvPr/>
        </p:nvSpPr>
        <p:spPr bwMode="auto">
          <a:xfrm flipH="0" flipV="0">
            <a:off x="1846687" y="4762499"/>
            <a:ext cx="91439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endParaRPr/>
          </a:p>
        </p:txBody>
      </p:sp>
      <p:pic>
        <p:nvPicPr>
          <p:cNvPr id="327703606" name=""/>
          <p:cNvPicPr>
            <a:picLocks noChangeAspect="1"/>
          </p:cNvPicPr>
          <p:nvPr/>
        </p:nvPicPr>
        <p:blipFill>
          <a:blip r:embed="rId3"/>
          <a:stretch/>
        </p:blipFill>
        <p:spPr bwMode="auto">
          <a:xfrm flipH="0" flipV="0">
            <a:off x="0" y="4274051"/>
            <a:ext cx="3799312" cy="1128708"/>
          </a:xfrm>
          <a:prstGeom prst="rect">
            <a:avLst/>
          </a:prstGeom>
        </p:spPr>
      </p:pic>
      <p:sp>
        <p:nvSpPr>
          <p:cNvPr id="1798056459" name=""/>
          <p:cNvSpPr txBox="1"/>
          <p:nvPr/>
        </p:nvSpPr>
        <p:spPr bwMode="auto">
          <a:xfrm flipH="0" flipV="0">
            <a:off x="79855" y="5490209"/>
            <a:ext cx="760161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u="sng">
                <a:hlinkClick r:id="rId4" tooltip="https://github.com/pybind/pybind11"/>
              </a:rPr>
              <a:t>pybind11 — Seamless operability between C++11 and Python</a:t>
            </a:r>
            <a:endParaRPr/>
          </a:p>
        </p:txBody>
      </p:sp>
      <p:sp>
        <p:nvSpPr>
          <p:cNvPr id="3238129" name=""/>
          <p:cNvSpPr txBox="1"/>
          <p:nvPr/>
        </p:nvSpPr>
        <p:spPr bwMode="auto">
          <a:xfrm flipH="0" flipV="0">
            <a:off x="155999" y="3952875"/>
            <a:ext cx="5914541"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Mainly relevant for developing C++ extensions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52235672" name="Titel 1"/>
          <p:cNvSpPr>
            <a:spLocks noGrp="1"/>
          </p:cNvSpPr>
          <p:nvPr>
            <p:ph type="title"/>
          </p:nvPr>
        </p:nvSpPr>
        <p:spPr bwMode="auto"/>
        <p:txBody>
          <a:bodyPr/>
          <a:lstStyle/>
          <a:p>
            <a:pPr>
              <a:defRPr/>
            </a:pPr>
            <a:r>
              <a:rPr u="sng">
                <a:hlinkClick r:id="rId3" tooltip="https://pytorch.org/docs/stable/tensor_attributes.html#torch-memory-format"/>
              </a:rPr>
              <a:t>torch.memory_format</a:t>
            </a:r>
            <a:endParaRPr/>
          </a:p>
        </p:txBody>
      </p:sp>
      <p:graphicFrame>
        <p:nvGraphicFramePr>
          <p:cNvPr id="1136428926" name=""/>
          <p:cNvGraphicFramePr>
            <a:graphicFrameLocks xmlns:a="http://schemas.openxmlformats.org/drawingml/2006/main"/>
          </p:cNvGraphicFramePr>
          <p:nvPr/>
        </p:nvGraphicFramePr>
        <p:xfrm>
          <a:off x="531812" y="1824037"/>
          <a:ext cx="11149437" cy="1750059"/>
        </p:xfrm>
        <a:graphic>
          <a:graphicData uri="http://schemas.openxmlformats.org/drawingml/2006/table">
            <a:tbl>
              <a:tblPr firstRow="0" firstCol="0" lastRow="0" lastCol="0" bandRow="1" bandCol="0">
                <a:tableStyleId>{5C22544A-7EE6-4342-B048-85BDC9FD1C3A}</a:tableStyleId>
              </a:tblPr>
              <a:tblGrid>
                <a:gridCol w="4316033"/>
                <a:gridCol w="6820703"/>
              </a:tblGrid>
              <a:tr h="365760">
                <a:tc>
                  <a:txBody>
                    <a:bodyPr/>
                    <a:p>
                      <a:pPr>
                        <a:defRPr/>
                      </a:pPr>
                      <a:r>
                        <a:rPr lang="en-GB" sz="1800" b="0" i="0" u="none" strike="noStrike" cap="none" spc="0">
                          <a:solidFill>
                            <a:schemeClr val="tx1"/>
                          </a:solidFill>
                          <a:latin typeface="Arial"/>
                          <a:ea typeface="Arial"/>
                          <a:cs typeface="Arial"/>
                        </a:rPr>
                        <a:t>torch.contiguous_format</a:t>
                      </a:r>
                      <a:endParaRPr b="0"/>
                    </a:p>
                  </a:txBody>
                  <a:tcPr/>
                </a:tc>
                <a:tc>
                  <a:txBody>
                    <a:bodyPr/>
                    <a:p>
                      <a:pPr>
                        <a:defRPr/>
                      </a:pPr>
                      <a:r>
                        <a:rPr lang="en-GB" sz="1800" b="0" i="0" u="none" strike="noStrike" cap="none" spc="0">
                          <a:solidFill>
                            <a:schemeClr val="tx1"/>
                          </a:solidFill>
                          <a:latin typeface="Arial"/>
                          <a:ea typeface="Arial"/>
                          <a:cs typeface="Arial"/>
                        </a:rPr>
                        <a:t>Tensor is or will be allocated in dense non-overlapping memory. Strides represented by values in decreasing order.</a:t>
                      </a:r>
                      <a:endParaRPr b="0"/>
                    </a:p>
                  </a:txBody>
                  <a:tcPr/>
                </a:tc>
              </a:tr>
              <a:tr h="365760">
                <a:tc>
                  <a:txBody>
                    <a:bodyPr/>
                    <a:p>
                      <a:pPr>
                        <a:defRPr/>
                      </a:pPr>
                      <a:r>
                        <a:rPr lang="en-GB" sz="1800" b="0" i="0" u="none" strike="sngStrike" cap="none" spc="0">
                          <a:solidFill>
                            <a:schemeClr val="tx1"/>
                          </a:solidFill>
                          <a:latin typeface="Arial"/>
                          <a:ea typeface="Arial"/>
                          <a:cs typeface="Arial"/>
                        </a:rPr>
                        <a:t>torch.channels_last</a:t>
                      </a:r>
                      <a:endParaRPr sz="1800" b="0" strike="sngStrike">
                        <a:solidFill>
                          <a:schemeClr val="tx1"/>
                        </a:solidFill>
                      </a:endParaRPr>
                    </a:p>
                  </a:txBody>
                  <a:tcPr/>
                </a:tc>
                <a:tc>
                  <a:txBody>
                    <a:bodyPr/>
                    <a:p>
                      <a:pPr>
                        <a:defRPr/>
                      </a:pPr>
                      <a:endParaRPr/>
                    </a:p>
                  </a:txBody>
                  <a:tcPr/>
                </a:tc>
              </a:tr>
              <a:tr h="365760">
                <a:tc>
                  <a:txBody>
                    <a:bodyPr/>
                    <a:p>
                      <a:pPr>
                        <a:defRPr/>
                      </a:pPr>
                      <a:r>
                        <a:rPr lang="en-GB" sz="1800" b="0" i="0" u="none" strike="sngStrike" cap="none" spc="0">
                          <a:solidFill>
                            <a:schemeClr val="dk1"/>
                          </a:solidFill>
                          <a:latin typeface="Arial"/>
                          <a:ea typeface="Arial"/>
                          <a:cs typeface="Arial"/>
                        </a:rPr>
                        <a:t>torch.channels_last_3d</a:t>
                      </a:r>
                      <a:endParaRPr/>
                    </a:p>
                  </a:txBody>
                  <a:tcPr/>
                </a:tc>
                <a:tc>
                  <a:txBody>
                    <a:bodyPr/>
                    <a:p>
                      <a:pPr>
                        <a:defRPr/>
                      </a:pPr>
                      <a:endParaRPr/>
                    </a:p>
                  </a:txBody>
                  <a:tcPr/>
                </a:tc>
              </a:tr>
              <a:tr h="365760">
                <a:tc>
                  <a:txBody>
                    <a:bodyPr/>
                    <a:p>
                      <a:pPr>
                        <a:defRPr/>
                      </a:pPr>
                      <a:r>
                        <a:rPr lang="en-GB" sz="1800" b="0" i="0" u="none" strike="noStrike" cap="none" spc="0">
                          <a:solidFill>
                            <a:schemeClr val="dk1"/>
                          </a:solidFill>
                          <a:latin typeface="Arial"/>
                          <a:ea typeface="Arial"/>
                          <a:cs typeface="Arial"/>
                        </a:rPr>
                        <a:t>torch.preserve_format</a:t>
                      </a:r>
                      <a:endParaRPr/>
                    </a:p>
                  </a:txBody>
                  <a:tcPr/>
                </a:tc>
                <a:tc>
                  <a:txBody>
                    <a:bodyPr/>
                    <a:p>
                      <a:pPr>
                        <a:defRPr/>
                      </a:pPr>
                      <a:endParaRPr/>
                    </a:p>
                  </a:txBody>
                  <a:tcPr/>
                </a:tc>
              </a:tr>
            </a:tbl>
          </a:graphicData>
        </a:graphic>
      </p:graphicFrame>
      <p:sp>
        <p:nvSpPr>
          <p:cNvPr id="400134997" name=""/>
          <p:cNvSpPr txBox="1"/>
          <p:nvPr/>
        </p:nvSpPr>
        <p:spPr bwMode="auto">
          <a:xfrm flipH="0" flipV="0">
            <a:off x="472281" y="3762374"/>
            <a:ext cx="8057083" cy="10976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lang="en-GB" sz="2200" b="0" i="0" u="none" strike="noStrike" cap="none" spc="0">
                <a:solidFill>
                  <a:schemeClr val="tx1"/>
                </a:solidFill>
                <a:latin typeface="Arial"/>
                <a:ea typeface="Arial"/>
                <a:cs typeface="Arial"/>
              </a:rPr>
              <a:t>For a tensor X with shape [batch_size, channels, height, width] </a:t>
            </a:r>
            <a:endParaRPr sz="2200" b="0" i="0" u="none" strike="noStrike" cap="none" spc="0">
              <a:solidFill>
                <a:schemeClr val="tx1"/>
              </a:solidFill>
              <a:latin typeface="Arial"/>
              <a:ea typeface="Arial"/>
              <a:cs typeface="Arial"/>
            </a:endParaRPr>
          </a:p>
          <a:p>
            <a:pPr>
              <a:defRPr/>
            </a:pPr>
            <a:r>
              <a:rPr lang="en-GB" sz="2200" b="0" i="0" u="none" strike="noStrike" cap="none" spc="0">
                <a:solidFill>
                  <a:schemeClr val="tx1"/>
                </a:solidFill>
                <a:latin typeface="Arial"/>
                <a:ea typeface="Arial"/>
                <a:cs typeface="Arial"/>
              </a:rPr>
              <a:t>and a specific element at position [b, c, h, w], the memory offset </a:t>
            </a:r>
            <a:endParaRPr sz="2200" b="0" i="0" u="none" strike="noStrike" cap="none" spc="0">
              <a:solidFill>
                <a:schemeClr val="tx1"/>
              </a:solidFill>
              <a:latin typeface="Arial"/>
              <a:ea typeface="Arial"/>
              <a:cs typeface="Arial"/>
            </a:endParaRPr>
          </a:p>
          <a:p>
            <a:pPr>
              <a:defRPr/>
            </a:pPr>
            <a:r>
              <a:rPr lang="en-GB" sz="2200" b="0" i="0" u="none" strike="noStrike" cap="none" spc="0">
                <a:solidFill>
                  <a:schemeClr val="tx1"/>
                </a:solidFill>
                <a:latin typeface="Arial"/>
                <a:ea typeface="Arial"/>
                <a:cs typeface="Arial"/>
              </a:rPr>
              <a:t>(in number of elements) from the start of the tensor would be:</a:t>
            </a:r>
            <a:endParaRPr sz="2200"/>
          </a:p>
        </p:txBody>
      </p:sp>
      <p:sp>
        <p:nvSpPr>
          <p:cNvPr id="1699686047" name=""/>
          <p:cNvSpPr/>
          <p:nvPr/>
        </p:nvSpPr>
        <p:spPr bwMode="auto">
          <a:xfrm flipH="0" flipV="0">
            <a:off x="531812" y="5135403"/>
            <a:ext cx="10823067" cy="4575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0" i="0" u="none">
                <a:solidFill>
                  <a:srgbClr val="000000"/>
                </a:solidFill>
                <a:latin typeface="Times New Roman"/>
                <a:ea typeface="Times New Roman"/>
                <a:cs typeface="Times New Roman"/>
              </a:rPr>
              <a:t>offset = b * (channels * height * width) + c * (height * width) + h * width + w</a:t>
            </a:r>
            <a:endParaRPr sz="24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3569652" name=""/>
          <p:cNvSpPr/>
          <p:nvPr/>
        </p:nvSpPr>
        <p:spPr bwMode="auto">
          <a:xfrm>
            <a:off x="454143" y="412432"/>
            <a:ext cx="3761717"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u="sng">
                <a:hlinkClick r:id="rId3" tooltip="https://pytorch.org/docs/stable/generated/torch.Tensor.data_ptr.html#torch-tensor-data-ptr"/>
              </a:rPr>
              <a:t>torch.Tensor.data_ptr</a:t>
            </a:r>
            <a:endParaRPr sz="2200"/>
          </a:p>
        </p:txBody>
      </p:sp>
      <p:sp>
        <p:nvSpPr>
          <p:cNvPr id="1190398635" name=""/>
          <p:cNvSpPr/>
          <p:nvPr/>
        </p:nvSpPr>
        <p:spPr bwMode="auto">
          <a:xfrm flipH="0" flipV="0">
            <a:off x="454143" y="884872"/>
            <a:ext cx="9169484"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chemeClr val="tx1"/>
                </a:solidFill>
                <a:latin typeface="Arial"/>
                <a:ea typeface="Arial"/>
                <a:cs typeface="Arial"/>
              </a:rPr>
              <a:t>“Returns the address of the first element of</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self</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tensor.”</a:t>
            </a:r>
            <a:endParaRPr sz="2200" b="0">
              <a:solidFill>
                <a:schemeClr val="tx1"/>
              </a:solidFill>
            </a:endParaRPr>
          </a:p>
        </p:txBody>
      </p:sp>
      <p:sp>
        <p:nvSpPr>
          <p:cNvPr id="1194628510" name=""/>
          <p:cNvSpPr/>
          <p:nvPr/>
        </p:nvSpPr>
        <p:spPr bwMode="auto">
          <a:xfrm>
            <a:off x="454143" y="1650681"/>
            <a:ext cx="4235410"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u="sng">
                <a:hlinkClick r:id="rId4" tooltip="https://pytorch.org/docs/stable/generated/torch.Tensor.contiguous.html#torch-tensor-contiguous"/>
              </a:rPr>
              <a:t>torch.Tensor.contiguous</a:t>
            </a:r>
            <a:endParaRPr sz="2200"/>
          </a:p>
        </p:txBody>
      </p:sp>
      <p:sp>
        <p:nvSpPr>
          <p:cNvPr id="195854330" name=""/>
          <p:cNvSpPr txBox="1"/>
          <p:nvPr/>
        </p:nvSpPr>
        <p:spPr bwMode="auto">
          <a:xfrm flipH="0" flipV="0">
            <a:off x="454143" y="2193925"/>
            <a:ext cx="10620194"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contiguous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memory_format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contiguous_format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1111552522" name=""/>
          <p:cNvSpPr/>
          <p:nvPr/>
        </p:nvSpPr>
        <p:spPr bwMode="auto">
          <a:xfrm flipH="0" flipV="0">
            <a:off x="454143" y="2841307"/>
            <a:ext cx="10621993" cy="109764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chemeClr val="tx1"/>
                </a:solidFill>
                <a:latin typeface="Arial"/>
                <a:ea typeface="Arial"/>
                <a:cs typeface="Arial"/>
              </a:rPr>
              <a:t>“Returns a contiguous in memory tensor containing the same data as</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self</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tensor. If</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self</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tensor is already in the specified memory format, this function returns the</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self</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tensor.”</a:t>
            </a:r>
            <a:endParaRPr sz="2200" b="0">
              <a:solidFill>
                <a:schemeClr val="tx1"/>
              </a:solidFill>
            </a:endParaRPr>
          </a:p>
        </p:txBody>
      </p:sp>
      <p:sp>
        <p:nvSpPr>
          <p:cNvPr id="260643980" name=""/>
          <p:cNvSpPr/>
          <p:nvPr/>
        </p:nvSpPr>
        <p:spPr bwMode="auto">
          <a:xfrm>
            <a:off x="454143" y="4341494"/>
            <a:ext cx="4709983"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u="sng">
                <a:hlinkClick r:id="rId5" tooltip="https://pytorch.org/docs/stable/generated/torch.Tensor.is_contiguous.html#torch-tensor-is-contiguous"/>
              </a:rPr>
              <a:t>torch.Tensor.is_contiguous</a:t>
            </a:r>
            <a:endParaRPr sz="2200"/>
          </a:p>
        </p:txBody>
      </p:sp>
      <p:sp>
        <p:nvSpPr>
          <p:cNvPr id="100649337" name=""/>
          <p:cNvSpPr txBox="1"/>
          <p:nvPr/>
        </p:nvSpPr>
        <p:spPr bwMode="auto">
          <a:xfrm flipH="0" flipV="0">
            <a:off x="454143" y="4826612"/>
            <a:ext cx="1062127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is_contiguous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memory_format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contiguous_format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a:t>
            </a:r>
            <a:r>
              <a:rPr sz="2200" b="0" i="0" u="none">
                <a:solidFill>
                  <a:srgbClr val="A6E22E"/>
                </a:solidFill>
                <a:latin typeface="Consolas"/>
                <a:ea typeface="Consolas"/>
                <a:cs typeface="Consolas"/>
              </a:rPr>
              <a:t>bool</a:t>
            </a:r>
            <a:endParaRPr sz="2200"/>
          </a:p>
        </p:txBody>
      </p:sp>
      <p:sp>
        <p:nvSpPr>
          <p:cNvPr id="1974397876" name=""/>
          <p:cNvSpPr/>
          <p:nvPr/>
        </p:nvSpPr>
        <p:spPr bwMode="auto">
          <a:xfrm flipH="0" flipV="0">
            <a:off x="454143" y="5438774"/>
            <a:ext cx="10621993" cy="7623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chemeClr val="tx1"/>
                </a:solidFill>
                <a:latin typeface="Arial"/>
                <a:ea typeface="Arial"/>
                <a:cs typeface="Arial"/>
              </a:rPr>
              <a:t>“Returns True if</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self</a:t>
            </a:r>
            <a:r>
              <a:rPr sz="2200" b="0" i="0" u="none" spc="0">
                <a:solidFill>
                  <a:schemeClr val="tx1"/>
                </a:solidFill>
                <a:latin typeface="Arial"/>
                <a:ea typeface="Arial"/>
                <a:cs typeface="Arial"/>
              </a:rPr>
              <a:t> </a:t>
            </a:r>
            <a:r>
              <a:rPr sz="2200" b="0" i="0" u="none" spc="0">
                <a:solidFill>
                  <a:schemeClr val="tx1"/>
                </a:solidFill>
                <a:latin typeface="Arial"/>
                <a:ea typeface="Arial"/>
                <a:cs typeface="Arial"/>
              </a:rPr>
              <a:t>tensor is contiguous in memory in the order specified by memory format.</a:t>
            </a:r>
            <a:r>
              <a:rPr sz="2200" b="0" i="0" u="none" spc="0">
                <a:solidFill>
                  <a:schemeClr val="tx1"/>
                </a:solidFill>
                <a:latin typeface="Arial"/>
                <a:ea typeface="Arial"/>
                <a:cs typeface="Arial"/>
              </a:rPr>
              <a:t>“</a:t>
            </a:r>
            <a:endParaRPr sz="2200" b="0">
              <a:solidFill>
                <a:schemeClr val="tx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762429121" name=""/>
          <p:cNvPicPr>
            <a:picLocks noChangeAspect="1"/>
          </p:cNvPicPr>
          <p:nvPr/>
        </p:nvPicPr>
        <p:blipFill>
          <a:blip r:embed="rId3"/>
          <a:srcRect l="0" t="0" r="0" b="25400"/>
          <a:stretch/>
        </p:blipFill>
        <p:spPr bwMode="auto">
          <a:xfrm flipH="0" flipV="0">
            <a:off x="7576" y="29224"/>
            <a:ext cx="12176846" cy="6812900"/>
          </a:xfrm>
          <a:prstGeom prst="rect">
            <a:avLst/>
          </a:prstGeom>
        </p:spPr>
      </p:pic>
      <p:sp>
        <p:nvSpPr>
          <p:cNvPr id="2114545887" name="Titel 1"/>
          <p:cNvSpPr>
            <a:spLocks noGrp="1"/>
          </p:cNvSpPr>
          <p:nvPr>
            <p:ph type="title"/>
          </p:nvPr>
        </p:nvSpPr>
        <p:spPr bwMode="auto">
          <a:xfrm>
            <a:off x="502660" y="92724"/>
            <a:ext cx="10515600" cy="1325562"/>
          </a:xfrm>
        </p:spPr>
        <p:txBody>
          <a:bodyPr/>
          <a:lstStyle/>
          <a:p>
            <a:pPr algn="ctr">
              <a:defRPr/>
            </a:pPr>
            <a:r>
              <a:rPr/>
              <a:t>Data augmentation</a:t>
            </a:r>
            <a:endParaRPr/>
          </a:p>
        </p:txBody>
      </p:sp>
      <p:sp>
        <p:nvSpPr>
          <p:cNvPr id="990731109" name=""/>
          <p:cNvSpPr/>
          <p:nvPr/>
        </p:nvSpPr>
        <p:spPr bwMode="auto">
          <a:xfrm>
            <a:off x="10574093" y="6436994"/>
            <a:ext cx="1522033" cy="2670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1150" b="0" i="0" u="none">
                <a:solidFill>
                  <a:schemeClr val="bg1"/>
                </a:solidFill>
                <a:latin typeface="Arial"/>
                <a:ea typeface="Arial"/>
                <a:cs typeface="Arial"/>
              </a:rPr>
              <a:t>Photo by Udo Ernst</a:t>
            </a:r>
            <a:endParaRPr>
              <a:solidFill>
                <a:schemeClr val="bg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1416584" name="Titel 1"/>
          <p:cNvSpPr>
            <a:spLocks noGrp="1"/>
          </p:cNvSpPr>
          <p:nvPr>
            <p:ph type="title"/>
          </p:nvPr>
        </p:nvSpPr>
        <p:spPr bwMode="auto"/>
        <p:txBody>
          <a:bodyPr vertOverflow="overflow" horzOverflow="overflow" vert="horz" wrap="square" lIns="91440" tIns="45720" rIns="91440" bIns="45720" numCol="1" spcCol="0" rtlCol="0" fromWordArt="0" anchor="ctr" anchorCtr="0" forceAA="0" upright="0" compatLnSpc="0">
            <a:normAutofit/>
          </a:bodyPr>
          <a:lstStyle/>
          <a:p>
            <a:pPr algn="ctr">
              <a:defRPr/>
            </a:pPr>
            <a:r>
              <a:rPr lang="en-GB" sz="4400" b="0" i="0" u="none" strike="noStrike" cap="none" spc="0">
                <a:solidFill>
                  <a:schemeClr val="tx1"/>
                </a:solidFill>
                <a:latin typeface="Arial"/>
                <a:ea typeface="Arial"/>
                <a:cs typeface="Arial"/>
              </a:rPr>
              <a:t>Data augmentation</a:t>
            </a:r>
            <a:endParaRPr sz="4400"/>
          </a:p>
        </p:txBody>
      </p:sp>
      <p:sp>
        <p:nvSpPr>
          <p:cNvPr id="2096341755" name="Inhaltsplatzhalter 2"/>
          <p:cNvSpPr>
            <a:spLocks noGrp="1"/>
          </p:cNvSpPr>
          <p:nvPr>
            <p:ph idx="1"/>
          </p:nvPr>
        </p:nvSpPr>
        <p:spPr bwMode="auto"/>
        <p:txBody>
          <a:bodyPr/>
          <a:lstStyle/>
          <a:p>
            <a:pPr marL="0" indent="0">
              <a:buFont typeface="Arial"/>
              <a:buNone/>
              <a:defRPr/>
            </a:pPr>
            <a:r>
              <a:rPr/>
              <a:t>The goal is to automatically produce variants of an input pattern.</a:t>
            </a:r>
            <a:endParaRPr/>
          </a:p>
          <a:p>
            <a:pPr marL="0" indent="0">
              <a:buFont typeface="Arial"/>
              <a:buNone/>
              <a:defRPr/>
            </a:pPr>
            <a:r>
              <a:rPr/>
              <a:t>Thus increasing the amount of training data several fold.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8377821" name="Titel 1"/>
          <p:cNvSpPr>
            <a:spLocks noGrp="1"/>
          </p:cNvSpPr>
          <p:nvPr>
            <p:ph type="title"/>
          </p:nvPr>
        </p:nvSpPr>
        <p:spPr bwMode="auto">
          <a:xfrm>
            <a:off x="838198" y="47623"/>
            <a:ext cx="10515600" cy="1325562"/>
          </a:xfrm>
        </p:spPr>
        <p:txBody>
          <a:bodyPr/>
          <a:lstStyle/>
          <a:p>
            <a:pPr>
              <a:defRPr/>
            </a:pPr>
            <a:r>
              <a:rPr lang="en-GB" sz="4400" b="0" i="0" u="none" strike="noStrike" cap="none" spc="0">
                <a:solidFill>
                  <a:schemeClr val="tx1"/>
                </a:solidFill>
                <a:latin typeface="Arial"/>
                <a:ea typeface="Arial"/>
                <a:cs typeface="Arial"/>
              </a:rPr>
              <a:t>Loading an example image </a:t>
            </a:r>
            <a:br>
              <a:rPr lang="en-GB" sz="4400" b="0" i="0" u="none" strike="noStrike" cap="none" spc="0">
                <a:solidFill>
                  <a:schemeClr val="tx1"/>
                </a:solidFill>
                <a:latin typeface="Arial"/>
                <a:ea typeface="Arial"/>
                <a:cs typeface="Arial"/>
              </a:rPr>
            </a:br>
            <a:r>
              <a:rPr lang="en-GB" sz="2800" b="0" i="0" u="none" strike="noStrike" cap="none" spc="0">
                <a:solidFill>
                  <a:schemeClr val="tx1"/>
                </a:solidFill>
                <a:latin typeface="Arial"/>
                <a:ea typeface="Arial"/>
                <a:cs typeface="Arial"/>
              </a:rPr>
              <a:t>(with opencv2)</a:t>
            </a:r>
            <a:endParaRPr sz="2800"/>
          </a:p>
        </p:txBody>
      </p:sp>
      <p:sp>
        <p:nvSpPr>
          <p:cNvPr id="319810660" name=""/>
          <p:cNvSpPr txBox="1"/>
          <p:nvPr/>
        </p:nvSpPr>
        <p:spPr bwMode="auto">
          <a:xfrm flipH="0" flipV="0">
            <a:off x="874180" y="1709918"/>
            <a:ext cx="10621273" cy="210348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cv2 </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matplotlib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pyplot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plt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filename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"data_augmentation_test_image.jpg"</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original_image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imread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filename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original_image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056831395" name=""/>
          <p:cNvSpPr txBox="1"/>
          <p:nvPr/>
        </p:nvSpPr>
        <p:spPr bwMode="auto">
          <a:xfrm flipH="0" flipV="0">
            <a:off x="906498" y="1293812"/>
            <a:ext cx="5119567"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lang="en-GB" sz="1800" b="0" i="0" u="none" strike="noStrike" cap="none" spc="0">
                <a:solidFill>
                  <a:schemeClr val="tx1"/>
                </a:solidFill>
                <a:latin typeface="Arial"/>
                <a:ea typeface="Arial"/>
                <a:cs typeface="Arial"/>
              </a:rPr>
              <a:t>Load it via </a:t>
            </a:r>
            <a:r>
              <a:rPr lang="en-GB" sz="1800" b="0" i="0" u="sng" strike="noStrike" cap="none" spc="0">
                <a:solidFill>
                  <a:schemeClr val="tx1"/>
                </a:solidFill>
                <a:latin typeface="Arial"/>
                <a:ea typeface="Arial"/>
                <a:cs typeface="Arial"/>
                <a:hlinkClick r:id="rId3" tooltip="https://docs.opencv.org/4.5.3/d4/da8/group__imgcodecs.html#ga288b8b3da0892bd651fce07b3bbd3a56"/>
              </a:rPr>
              <a:t>cv2.imread( filename[, flags]) -&gt; retval</a:t>
            </a:r>
            <a:endParaRPr/>
          </a:p>
        </p:txBody>
      </p:sp>
      <p:pic>
        <p:nvPicPr>
          <p:cNvPr id="1984394423" name=""/>
          <p:cNvPicPr>
            <a:picLocks noChangeAspect="1"/>
          </p:cNvPicPr>
          <p:nvPr/>
        </p:nvPicPr>
        <p:blipFill>
          <a:blip r:embed="rId4"/>
          <a:stretch/>
        </p:blipFill>
        <p:spPr bwMode="auto">
          <a:xfrm>
            <a:off x="6794499" y="2873374"/>
            <a:ext cx="5305424" cy="3981449"/>
          </a:xfrm>
          <a:prstGeom prst="rect">
            <a:avLst/>
          </a:prstGeom>
        </p:spPr>
      </p:pic>
      <p:sp>
        <p:nvSpPr>
          <p:cNvPr id="766224463" name=""/>
          <p:cNvSpPr txBox="1"/>
          <p:nvPr/>
        </p:nvSpPr>
        <p:spPr bwMode="auto">
          <a:xfrm flipH="0" flipV="0">
            <a:off x="769406" y="4035424"/>
            <a:ext cx="6080589"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As you can see (not very well, I might add) is that the color channels are wrong. </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1413212" name="Titel 1"/>
          <p:cNvSpPr>
            <a:spLocks noGrp="1"/>
          </p:cNvSpPr>
          <p:nvPr>
            <p:ph type="title"/>
          </p:nvPr>
        </p:nvSpPr>
        <p:spPr bwMode="auto">
          <a:xfrm flipH="0" flipV="0">
            <a:off x="838198" y="-31749"/>
            <a:ext cx="10515600" cy="1047749"/>
          </a:xfrm>
        </p:spPr>
        <p:txBody>
          <a:bodyPr/>
          <a:lstStyle/>
          <a:p>
            <a:pPr>
              <a:defRPr/>
            </a:pPr>
            <a:r>
              <a:rPr lang="en-GB" sz="4400" b="0" i="0" u="none" strike="noStrike" cap="none" spc="0">
                <a:solidFill>
                  <a:schemeClr val="tx1"/>
                </a:solidFill>
                <a:latin typeface="Arial"/>
                <a:ea typeface="Arial"/>
                <a:cs typeface="Arial"/>
              </a:rPr>
              <a:t>Loading an example image</a:t>
            </a:r>
            <a:endParaRPr/>
          </a:p>
        </p:txBody>
      </p:sp>
      <p:sp>
        <p:nvSpPr>
          <p:cNvPr id="812900933" name=""/>
          <p:cNvSpPr txBox="1"/>
          <p:nvPr/>
        </p:nvSpPr>
        <p:spPr bwMode="auto">
          <a:xfrm flipH="0" flipV="0">
            <a:off x="601018" y="990239"/>
            <a:ext cx="10623074" cy="24387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numpy </a:t>
            </a:r>
            <a:r>
              <a:rPr sz="2200" b="0" i="0" u="none">
                <a:solidFill>
                  <a:srgbClr val="66D9EF"/>
                </a:solidFill>
                <a:latin typeface="Consolas"/>
                <a:ea typeface="Consolas"/>
                <a:cs typeface="Consolas"/>
              </a:rPr>
              <a:t>as</a:t>
            </a:r>
            <a:r>
              <a:rPr sz="2200" b="0" i="0" u="none">
                <a:solidFill>
                  <a:srgbClr val="F8F8F2"/>
                </a:solidFill>
                <a:latin typeface="Consolas"/>
                <a:ea typeface="Consolas"/>
                <a:cs typeface="Consolas"/>
              </a:rPr>
              <a:t> np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original_image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imread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filename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IMREAD_COLOR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8292A2"/>
                </a:solidFill>
                <a:latin typeface="Consolas"/>
                <a:ea typeface="Consolas"/>
                <a:cs typeface="Consolas"/>
              </a:rPr>
              <a:t># "Convert" from BlueGreenRed (BGR) to RGB (RedGreenBlue)</a:t>
            </a:r>
            <a:endParaRPr sz="2200" b="0" i="0" u="none">
              <a:solidFill>
                <a:srgbClr val="8292A2"/>
              </a:solidFill>
              <a:latin typeface="Consolas"/>
              <a:ea typeface="Consolas"/>
              <a:cs typeface="Consolas"/>
            </a:endParaRPr>
          </a:p>
          <a:p>
            <a:pPr>
              <a:defRPr/>
            </a:pPr>
            <a:r>
              <a:rPr sz="2200" b="0" i="0" u="none">
                <a:solidFill>
                  <a:srgbClr val="8292A2"/>
                </a:solidFill>
                <a:latin typeface="Consolas"/>
                <a:ea typeface="Consolas"/>
                <a:cs typeface="Consolas"/>
              </a:rPr>
              <a:t># This is a flip in the third dimension.</a:t>
            </a:r>
            <a:endParaRPr sz="2200" b="0" i="0" u="none">
              <a:solidFill>
                <a:srgbClr val="8292A2"/>
              </a:solidFill>
              <a:latin typeface="Consolas"/>
              <a:ea typeface="Consolas"/>
              <a:cs typeface="Consolas"/>
            </a:endParaRPr>
          </a:p>
          <a:p>
            <a:pPr>
              <a:defRPr/>
            </a:pPr>
            <a:r>
              <a:rPr sz="2200" b="0" i="0" u="none">
                <a:solidFill>
                  <a:srgbClr val="F8F8F2"/>
                </a:solidFill>
                <a:latin typeface="Consolas"/>
                <a:ea typeface="Consolas"/>
                <a:cs typeface="Consolas"/>
              </a:rPr>
              <a:t>original_image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flip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original_image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axis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original_image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pic>
        <p:nvPicPr>
          <p:cNvPr id="1035947652" name=""/>
          <p:cNvPicPr>
            <a:picLocks noChangeAspect="1"/>
          </p:cNvPicPr>
          <p:nvPr/>
        </p:nvPicPr>
        <p:blipFill>
          <a:blip r:embed="rId3"/>
          <a:stretch/>
        </p:blipFill>
        <p:spPr bwMode="auto">
          <a:xfrm>
            <a:off x="6905624" y="2793999"/>
            <a:ext cx="5305424" cy="39814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52290" name="Titel 1"/>
          <p:cNvSpPr>
            <a:spLocks noGrp="1"/>
          </p:cNvSpPr>
          <p:nvPr>
            <p:ph type="title"/>
          </p:nvPr>
        </p:nvSpPr>
        <p:spPr bwMode="auto">
          <a:xfrm>
            <a:off x="727074" y="111124"/>
            <a:ext cx="10515600" cy="1325562"/>
          </a:xfrm>
        </p:spPr>
        <p:txBody>
          <a:bodyPr/>
          <a:lstStyle/>
          <a:p>
            <a:pPr>
              <a:defRPr/>
            </a:pPr>
            <a:r>
              <a:rPr lang="en-GB" sz="4400" b="0" i="0" u="none" strike="noStrike" cap="none" spc="0">
                <a:solidFill>
                  <a:schemeClr val="tx1"/>
                </a:solidFill>
                <a:latin typeface="Arial"/>
                <a:ea typeface="Arial"/>
                <a:cs typeface="Arial"/>
              </a:rPr>
              <a:t>Loading an example image in grayscale</a:t>
            </a:r>
            <a:endParaRPr sz="4400"/>
          </a:p>
        </p:txBody>
      </p:sp>
      <p:sp>
        <p:nvSpPr>
          <p:cNvPr id="386155595" name=""/>
          <p:cNvSpPr txBox="1"/>
          <p:nvPr/>
        </p:nvSpPr>
        <p:spPr bwMode="auto">
          <a:xfrm flipH="0" flipV="0">
            <a:off x="569268" y="1261269"/>
            <a:ext cx="10621634"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original_image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imread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filename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IMREAD_GRAYSCALE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original_image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cmap</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"gray"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plt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show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pic>
        <p:nvPicPr>
          <p:cNvPr id="1069578498" name=""/>
          <p:cNvPicPr>
            <a:picLocks noChangeAspect="1"/>
          </p:cNvPicPr>
          <p:nvPr/>
        </p:nvPicPr>
        <p:blipFill>
          <a:blip r:embed="rId3"/>
          <a:stretch/>
        </p:blipFill>
        <p:spPr bwMode="auto">
          <a:xfrm>
            <a:off x="6778624" y="2571750"/>
            <a:ext cx="5305424" cy="3981449"/>
          </a:xfrm>
          <a:prstGeom prst="rect">
            <a:avLst/>
          </a:prstGeom>
        </p:spPr>
      </p:pic>
      <p:sp>
        <p:nvSpPr>
          <p:cNvPr id="989509147" name=""/>
          <p:cNvSpPr txBox="1"/>
          <p:nvPr/>
        </p:nvSpPr>
        <p:spPr bwMode="auto">
          <a:xfrm flipH="0" flipV="0">
            <a:off x="569268" y="2762249"/>
            <a:ext cx="5991354"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chemeClr val="tx1"/>
                </a:solidFill>
                <a:latin typeface="Arial"/>
                <a:ea typeface="Arial"/>
                <a:cs typeface="Arial"/>
              </a:rPr>
              <a:t>But may be we want no color anyway </a:t>
            </a:r>
            <a:endParaRPr sz="2200" b="0" i="0" u="none" strike="noStrike" cap="none" spc="0">
              <a:solidFill>
                <a:schemeClr val="tx1"/>
              </a:solidFill>
              <a:latin typeface="Arial"/>
              <a:ea typeface="Arial"/>
              <a:cs typeface="Arial"/>
            </a:endParaRPr>
          </a:p>
          <a:p>
            <a:pPr>
              <a:defRPr/>
            </a:pPr>
            <a:r>
              <a:rPr lang="en-GB" sz="2200" b="0" i="0" u="none" strike="noStrike" cap="none" spc="0">
                <a:solidFill>
                  <a:schemeClr val="tx1"/>
                </a:solidFill>
                <a:latin typeface="Arial"/>
                <a:ea typeface="Arial"/>
                <a:cs typeface="Arial"/>
              </a:rPr>
              <a:t>Other options can be found </a:t>
            </a:r>
            <a:r>
              <a:rPr lang="en-GB" sz="2200" b="0" i="0" u="sng" strike="noStrike" cap="none" spc="0">
                <a:solidFill>
                  <a:schemeClr val="tx1"/>
                </a:solidFill>
                <a:latin typeface="Arial"/>
                <a:ea typeface="Arial"/>
                <a:cs typeface="Arial"/>
                <a:hlinkClick r:id="rId4" tooltip="https://docs.opencv.org/4.5.3/d8/d6a/group__imgcodecs__flags.html#ga61d9b0126a3e57d9277ac48327799c80"/>
              </a:rPr>
              <a:t>here</a:t>
            </a:r>
            <a:endParaRPr sz="2200"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1823124" name="Titel 1"/>
          <p:cNvSpPr>
            <a:spLocks noGrp="1"/>
          </p:cNvSpPr>
          <p:nvPr>
            <p:ph type="title"/>
          </p:nvPr>
        </p:nvSpPr>
        <p:spPr bwMode="auto">
          <a:xfrm flipH="0" flipV="0">
            <a:off x="838198" y="365124"/>
            <a:ext cx="10515600" cy="888999"/>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lang="en-GB" sz="7200" b="0" i="0" u="sng" strike="noStrike" cap="none" spc="0">
                <a:solidFill>
                  <a:schemeClr val="tx1"/>
                </a:solidFill>
                <a:latin typeface="Arial"/>
                <a:ea typeface="Arial"/>
                <a:cs typeface="Arial"/>
                <a:hlinkClick r:id="rId3" tooltip="https://pytorch.org/vision/stable/index.html"/>
              </a:rPr>
              <a:t>torchvision</a:t>
            </a:r>
            <a:endParaRPr sz="7200"/>
          </a:p>
        </p:txBody>
      </p:sp>
      <p:sp>
        <p:nvSpPr>
          <p:cNvPr id="437541614" name="Inhaltsplatzhalter 2"/>
          <p:cNvSpPr>
            <a:spLocks noGrp="1"/>
          </p:cNvSpPr>
          <p:nvPr>
            <p:ph idx="1"/>
          </p:nvPr>
        </p:nvSpPr>
        <p:spPr bwMode="auto"/>
        <p:txBody>
          <a:bodyPr/>
          <a:lstStyle/>
          <a:p>
            <a:pPr marL="0" indent="0">
              <a:buFont typeface="Arial"/>
              <a:buNone/>
              <a:defRPr/>
            </a:pPr>
            <a:r>
              <a:rPr lang="en-GB" sz="2800" b="0" i="0" u="none" strike="noStrike" cap="none" spc="0">
                <a:solidFill>
                  <a:schemeClr val="tx1"/>
                </a:solidFill>
                <a:latin typeface="Arial"/>
                <a:ea typeface="Arial"/>
                <a:cs typeface="Arial"/>
              </a:rPr>
              <a:t>“The </a:t>
            </a:r>
            <a:r>
              <a:rPr lang="en-GB" sz="2800" b="0" i="0" u="sng" strike="noStrike" cap="none" spc="0">
                <a:solidFill>
                  <a:schemeClr val="tx1"/>
                </a:solidFill>
                <a:latin typeface="Arial"/>
                <a:ea typeface="Arial"/>
                <a:cs typeface="Arial"/>
                <a:hlinkClick r:id="rId3" tooltip="https://pytorch.org/vision/stable/index.html"/>
              </a:rPr>
              <a:t>torchvision </a:t>
            </a:r>
            <a:r>
              <a:rPr lang="en-GB" sz="2800" b="0" i="0" u="none" strike="noStrike" cap="none" spc="0">
                <a:solidFill>
                  <a:schemeClr val="tx1"/>
                </a:solidFill>
                <a:latin typeface="Arial"/>
                <a:ea typeface="Arial"/>
                <a:cs typeface="Arial"/>
              </a:rPr>
              <a:t>package consists of popular datasets, model architectures, and common image transformations for computer vision.”</a:t>
            </a:r>
            <a:endParaRPr/>
          </a:p>
        </p:txBody>
      </p:sp>
      <p:sp>
        <p:nvSpPr>
          <p:cNvPr id="57036710" name=""/>
          <p:cNvSpPr txBox="1"/>
          <p:nvPr/>
        </p:nvSpPr>
        <p:spPr bwMode="auto">
          <a:xfrm flipH="0" flipV="0">
            <a:off x="838198" y="3524249"/>
            <a:ext cx="7350760"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3600" u="sng">
                <a:hlinkClick r:id="rId4" tooltip="https://pytorch.org/vision/stable/transforms.html#v1-or-v2-which-one-should-i-use"/>
              </a:rPr>
              <a:t>V1 or V2? Which one should I use?</a:t>
            </a:r>
            <a:endParaRPr sz="3600"/>
          </a:p>
        </p:txBody>
      </p:sp>
      <p:sp>
        <p:nvSpPr>
          <p:cNvPr id="2125835215" name=""/>
          <p:cNvSpPr txBox="1"/>
          <p:nvPr/>
        </p:nvSpPr>
        <p:spPr bwMode="auto">
          <a:xfrm flipH="0" flipV="0">
            <a:off x="890624" y="4286250"/>
            <a:ext cx="10624383" cy="192060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en-GB" sz="2400" b="1" i="0" u="none" strike="noStrike" cap="none" spc="0">
                <a:solidFill>
                  <a:schemeClr val="tx1"/>
                </a:solidFill>
                <a:latin typeface="Arial"/>
                <a:ea typeface="Arial"/>
                <a:cs typeface="Arial"/>
              </a:rPr>
              <a:t>“TL;DR </a:t>
            </a:r>
            <a:r>
              <a:rPr lang="en-GB" sz="2400" b="0" i="0" u="none" strike="noStrike" cap="none" spc="0">
                <a:solidFill>
                  <a:schemeClr val="tx1"/>
                </a:solidFill>
                <a:latin typeface="Arial"/>
                <a:ea typeface="Arial"/>
                <a:cs typeface="Arial"/>
              </a:rPr>
              <a:t>We recommending using the </a:t>
            </a:r>
            <a:r>
              <a:rPr lang="en-GB" sz="2400" b="0" i="0" u="none" strike="noStrike" cap="none" spc="0">
                <a:solidFill>
                  <a:srgbClr val="FF0000"/>
                </a:solidFill>
                <a:latin typeface="Arial"/>
                <a:ea typeface="Arial"/>
                <a:cs typeface="Arial"/>
              </a:rPr>
              <a:t>torchvision.transforms.v2</a:t>
            </a:r>
            <a:r>
              <a:rPr lang="en-GB" sz="2400" b="0" i="0" u="none" strike="noStrike" cap="none" spc="0">
                <a:solidFill>
                  <a:schemeClr val="tx1"/>
                </a:solidFill>
                <a:latin typeface="Arial"/>
                <a:ea typeface="Arial"/>
                <a:cs typeface="Arial"/>
              </a:rPr>
              <a:t> transforms instead of those in torchvision.transforms. They’re faster and they can do more things. Just change the import and you should be good to go. Moving forward, new features and improvements will only be considered for the v2 transforms.”</a:t>
            </a:r>
            <a:endParaRPr sz="24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58669007" name=""/>
          <p:cNvSpPr txBox="1"/>
          <p:nvPr/>
        </p:nvSpPr>
        <p:spPr bwMode="auto">
          <a:xfrm flipH="0" flipV="0">
            <a:off x="521642" y="704192"/>
            <a:ext cx="10630273" cy="557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torch </a:t>
            </a: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cv2</a:t>
            </a: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matplotlib</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pyplot </a:t>
            </a:r>
            <a:r>
              <a:rPr sz="2000" b="0" i="0" u="none">
                <a:solidFill>
                  <a:srgbClr val="66D9EF"/>
                </a:solidFill>
                <a:latin typeface="Consolas"/>
                <a:ea typeface="Consolas"/>
                <a:cs typeface="Consolas"/>
              </a:rPr>
              <a:t>as</a:t>
            </a:r>
            <a:r>
              <a:rPr sz="2000" b="0" i="0" u="none">
                <a:solidFill>
                  <a:srgbClr val="F8F8F2"/>
                </a:solidFill>
                <a:latin typeface="Consolas"/>
                <a:ea typeface="Consolas"/>
                <a:cs typeface="Consolas"/>
              </a:rPr>
              <a:t> plt </a:t>
            </a: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from</a:t>
            </a:r>
            <a:r>
              <a:rPr sz="2000" b="0" i="0" u="none">
                <a:solidFill>
                  <a:srgbClr val="F8F8F2"/>
                </a:solidFill>
                <a:latin typeface="Consolas"/>
                <a:ea typeface="Consolas"/>
                <a:cs typeface="Consolas"/>
              </a:rPr>
              <a:t> torchvision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transforms</a:t>
            </a: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v2  </a:t>
            </a:r>
            <a:r>
              <a:rPr sz="2000" b="0" i="0" u="none">
                <a:solidFill>
                  <a:srgbClr val="8292A2"/>
                </a:solidFill>
                <a:latin typeface="Consolas"/>
                <a:ea typeface="Consolas"/>
                <a:cs typeface="Consolas"/>
              </a:rPr>
              <a:t># type: ignore</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filename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str</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"data_augmentation_test_image.jpg"</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original_image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cv2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imread</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filename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cv2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IMREAD_COLOR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torch_image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original_image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flip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dims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float32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255.0</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movedim</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unsqueeze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torch_image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torch.Size([1, 3, 1200, 1600])</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transforms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v2</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Compose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SOME TRANSFORMATION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imshow</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transforms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torch_image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movedim</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detach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numpy</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plt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show</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p:txBody>
      </p:sp>
      <p:sp>
        <p:nvSpPr>
          <p:cNvPr id="97258015" name=""/>
          <p:cNvSpPr txBox="1"/>
          <p:nvPr/>
        </p:nvSpPr>
        <p:spPr bwMode="auto">
          <a:xfrm flipH="0" flipV="0">
            <a:off x="573124" y="63753"/>
            <a:ext cx="2318232"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3600"/>
              <a:t>Test setup</a:t>
            </a:r>
            <a:endParaRPr sz="36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65653036" name="Titel 1"/>
          <p:cNvSpPr>
            <a:spLocks noGrp="1"/>
          </p:cNvSpPr>
          <p:nvPr>
            <p:ph type="title"/>
          </p:nvPr>
        </p:nvSpPr>
        <p:spPr bwMode="auto"/>
        <p:txBody>
          <a:bodyPr/>
          <a:lstStyle/>
          <a:p>
            <a:pPr>
              <a:defRPr/>
            </a:pPr>
            <a:r>
              <a:rPr u="sng">
                <a:hlinkClick r:id="rId3" tooltip="https://pytorch.org/vision/stable/generated/torchvision.transforms.v2.Compose.html#compose"/>
              </a:rPr>
              <a:t>Compose</a:t>
            </a:r>
            <a:endParaRPr/>
          </a:p>
        </p:txBody>
      </p:sp>
      <p:sp>
        <p:nvSpPr>
          <p:cNvPr id="882592241" name="Inhaltsplatzhalter 2"/>
          <p:cNvSpPr>
            <a:spLocks noGrp="1"/>
          </p:cNvSpPr>
          <p:nvPr>
            <p:ph idx="1"/>
          </p:nvPr>
        </p:nvSpPr>
        <p:spPr bwMode="auto">
          <a:xfrm flipH="0" flipV="0">
            <a:off x="731444" y="2412999"/>
            <a:ext cx="10515600" cy="634999"/>
          </a:xfrm>
        </p:spPr>
        <p:txBody>
          <a:bodyPr/>
          <a:lstStyle/>
          <a:p>
            <a:pPr marL="0" indent="0">
              <a:buFont typeface="Arial"/>
              <a:buNone/>
              <a:defRPr/>
            </a:pPr>
            <a:r>
              <a:rPr/>
              <a:t>We use compose t</a:t>
            </a:r>
            <a:r>
              <a:rPr/>
              <a:t>o chain transformations together like:</a:t>
            </a:r>
            <a:endParaRPr/>
          </a:p>
        </p:txBody>
      </p:sp>
      <p:sp>
        <p:nvSpPr>
          <p:cNvPr id="1868816785" name=""/>
          <p:cNvSpPr txBox="1"/>
          <p:nvPr/>
        </p:nvSpPr>
        <p:spPr bwMode="auto">
          <a:xfrm flipH="0" flipV="0">
            <a:off x="731444" y="1690687"/>
            <a:ext cx="1062343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Callable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85184572" name=""/>
          <p:cNvSpPr txBox="1"/>
          <p:nvPr/>
        </p:nvSpPr>
        <p:spPr bwMode="auto">
          <a:xfrm flipH="0" flipV="0">
            <a:off x="679449" y="3047999"/>
            <a:ext cx="10625234"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CenterCrop</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PILToTensor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ConvertImageDtype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727941812" name=""/>
          <p:cNvSpPr txBox="1"/>
          <p:nvPr/>
        </p:nvSpPr>
        <p:spPr bwMode="auto">
          <a:xfrm flipH="0" flipV="0">
            <a:off x="679449" y="5095874"/>
            <a:ext cx="10750005"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As an alternative you may want to use </a:t>
            </a:r>
            <a:r>
              <a:rPr sz="2200" u="sng">
                <a:hlinkClick r:id="rId4" tooltip="https://pytorch.org/docs/stable/generated/torch.nn.Sequential.html"/>
              </a:rPr>
              <a:t>torch</a:t>
            </a:r>
            <a:r>
              <a:rPr sz="2200" u="sng">
                <a:hlinkClick r:id="rId4" tooltip="https://pytorch.org/docs/stable/generated/torch.nn.Sequential.html"/>
              </a:rPr>
              <a:t>.</a:t>
            </a:r>
            <a:r>
              <a:rPr sz="2200" u="sng">
                <a:hlinkClick r:id="rId4" tooltip="https://pytorch.org/docs/stable/generated/torch.nn.Sequential.html"/>
              </a:rPr>
              <a:t>nn</a:t>
            </a:r>
            <a:r>
              <a:rPr sz="2200" u="sng">
                <a:hlinkClick r:id="rId4" tooltip="https://pytorch.org/docs/stable/generated/torch.nn.Sequential.html"/>
              </a:rPr>
              <a:t>.</a:t>
            </a:r>
            <a:r>
              <a:rPr sz="2200" u="sng">
                <a:hlinkClick r:id="rId4" tooltip="https://pytorch.org/docs/stable/generated/torch.nn.Sequential.html"/>
              </a:rPr>
              <a:t>Sequential</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0701790" name="Titel 1"/>
          <p:cNvSpPr>
            <a:spLocks noGrp="1"/>
          </p:cNvSpPr>
          <p:nvPr>
            <p:ph type="title"/>
          </p:nvPr>
        </p:nvSpPr>
        <p:spPr bwMode="auto"/>
        <p:txBody>
          <a:bodyPr/>
          <a:lstStyle/>
          <a:p>
            <a:pPr>
              <a:defRPr/>
            </a:pPr>
            <a:r>
              <a:rPr sz="4400" b="1" i="0" u="sng" spc="133">
                <a:solidFill>
                  <a:srgbClr val="212529"/>
                </a:solidFill>
                <a:latin typeface="Arial"/>
                <a:ea typeface="Arial"/>
                <a:cs typeface="Arial"/>
                <a:hlinkClick r:id="rId3" tooltip="https://pytorch.org/vision/stable/generated/torchvision.transforms.v2.RandomApply.html#randomapply"/>
              </a:rPr>
              <a:t>RandomApply</a:t>
            </a:r>
            <a:endParaRPr/>
          </a:p>
        </p:txBody>
      </p:sp>
      <p:sp>
        <p:nvSpPr>
          <p:cNvPr id="1215595529" name="Inhaltsplatzhalter 2"/>
          <p:cNvSpPr>
            <a:spLocks noGrp="1"/>
          </p:cNvSpPr>
          <p:nvPr>
            <p:ph idx="1"/>
          </p:nvPr>
        </p:nvSpPr>
        <p:spPr bwMode="auto">
          <a:xfrm flipH="0" flipV="0">
            <a:off x="731444" y="2571750"/>
            <a:ext cx="10515600" cy="634999"/>
          </a:xfrm>
        </p:spPr>
        <p:txBody>
          <a:bodyPr/>
          <a:lstStyle/>
          <a:p>
            <a:pPr marL="0" indent="0">
              <a:buFont typeface="Arial"/>
              <a:buNone/>
              <a:defRPr/>
            </a:pPr>
            <a:r>
              <a:rPr lang="en-GB" sz="2200" b="0" i="0" u="none" strike="noStrike" cap="none" spc="0">
                <a:solidFill>
                  <a:schemeClr val="tx1"/>
                </a:solidFill>
                <a:latin typeface="Arial"/>
                <a:ea typeface="Arial"/>
                <a:cs typeface="Arial"/>
              </a:rPr>
              <a:t>“Apply randomly a list of transformations with a given probability.”</a:t>
            </a:r>
            <a:endParaRPr sz="2200"/>
          </a:p>
        </p:txBody>
      </p:sp>
      <p:sp>
        <p:nvSpPr>
          <p:cNvPr id="6958773" name=""/>
          <p:cNvSpPr txBox="1"/>
          <p:nvPr/>
        </p:nvSpPr>
        <p:spPr bwMode="auto">
          <a:xfrm flipH="0" flipV="0">
            <a:off x="731444" y="1690687"/>
            <a:ext cx="10624874"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RandomApply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Sequence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Callable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ModuleList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endParaRPr sz="2200"/>
          </a:p>
        </p:txBody>
      </p:sp>
      <p:sp>
        <p:nvSpPr>
          <p:cNvPr id="984219952" name=""/>
          <p:cNvSpPr txBox="1"/>
          <p:nvPr/>
        </p:nvSpPr>
        <p:spPr bwMode="auto">
          <a:xfrm flipH="0" flipV="0">
            <a:off x="679448" y="3206748"/>
            <a:ext cx="10626313"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lang="en-GB" sz="2200" b="0" i="0" u="none" strike="noStrike" cap="none" spc="0">
                <a:solidFill>
                  <a:srgbClr val="F8F8F2"/>
                </a:solidFill>
                <a:latin typeface="Consolas"/>
                <a:ea typeface="Consolas"/>
                <a:cs typeface="Consolas"/>
              </a:rPr>
              <a:t>RandomApply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CenterCrop</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PILToTensor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ConvertImageDtype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315732847" name=""/>
          <p:cNvSpPr/>
          <p:nvPr/>
        </p:nvSpPr>
        <p:spPr bwMode="auto">
          <a:xfrm flipH="0" flipV="0">
            <a:off x="207999" y="5458458"/>
            <a:ext cx="11478344" cy="94523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800" b="1" i="0" u="none">
                <a:solidFill>
                  <a:srgbClr val="3C3C3C"/>
                </a:solidFill>
                <a:latin typeface="Arial"/>
                <a:ea typeface="Arial"/>
                <a:cs typeface="Arial"/>
              </a:rPr>
              <a:t>Note: It randomly applies the </a:t>
            </a:r>
            <a:r>
              <a:rPr sz="2800" b="1" i="0" u="none">
                <a:solidFill>
                  <a:srgbClr val="FF0000"/>
                </a:solidFill>
                <a:latin typeface="Arial"/>
                <a:ea typeface="Arial"/>
                <a:cs typeface="Arial"/>
              </a:rPr>
              <a:t>whole </a:t>
            </a:r>
            <a:r>
              <a:rPr sz="2800" b="1" i="0" u="none">
                <a:solidFill>
                  <a:srgbClr val="3C3C3C"/>
                </a:solidFill>
                <a:latin typeface="Arial"/>
                <a:ea typeface="Arial"/>
                <a:cs typeface="Arial"/>
              </a:rPr>
              <a:t>list of transformation or none.</a:t>
            </a:r>
            <a:br>
              <a:rPr sz="2800" b="1" i="0" u="none">
                <a:solidFill>
                  <a:srgbClr val="3C3C3C"/>
                </a:solidFill>
                <a:latin typeface="Arial"/>
                <a:ea typeface="Arial"/>
                <a:cs typeface="Arial"/>
              </a:rPr>
            </a:br>
            <a:endParaRPr sz="28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1376914" name="Titel 1"/>
          <p:cNvSpPr>
            <a:spLocks noGrp="1"/>
          </p:cNvSpPr>
          <p:nvPr>
            <p:ph type="title"/>
          </p:nvPr>
        </p:nvSpPr>
        <p:spPr bwMode="auto">
          <a:xfrm flipH="0" flipV="0">
            <a:off x="838198" y="476249"/>
            <a:ext cx="10515600" cy="658812"/>
          </a:xfrm>
        </p:spPr>
        <p:txBody>
          <a:bodyPr/>
          <a:lstStyle/>
          <a:p>
            <a:pPr>
              <a:defRPr/>
            </a:pPr>
            <a:r>
              <a:rPr/>
              <a:t>Example from </a:t>
            </a:r>
            <a:r>
              <a:rPr u="sng">
                <a:hlinkClick r:id="rId3" tooltip="https://pytorch.org/vision/stable/transforms.html#v2-api-ref"/>
              </a:rPr>
              <a:t>V2</a:t>
            </a:r>
            <a:r>
              <a:rPr/>
              <a:t>:</a:t>
            </a:r>
            <a:r>
              <a:rPr/>
              <a:t> </a:t>
            </a:r>
            <a:r>
              <a:rPr u="sng">
                <a:hlinkClick r:id="rId4" tooltip="https://pytorch.org/vision/stable/generated/torchvision.transforms.v2.Pad.html#pad"/>
              </a:rPr>
              <a:t>Pad</a:t>
            </a:r>
            <a:endParaRPr/>
          </a:p>
        </p:txBody>
      </p:sp>
      <p:sp>
        <p:nvSpPr>
          <p:cNvPr id="604568372" name=""/>
          <p:cNvSpPr txBox="1"/>
          <p:nvPr/>
        </p:nvSpPr>
        <p:spPr bwMode="auto">
          <a:xfrm flipH="0" flipV="0">
            <a:off x="838198" y="1398587"/>
            <a:ext cx="10621633"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padding_mode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Literal</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'constant'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'edge'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'reflect'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'symmetric'</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'constant'</a:t>
            </a:r>
            <a:r>
              <a:rPr sz="2200" b="0" i="0" u="none">
                <a:solidFill>
                  <a:srgbClr val="F8F8F2"/>
                </a:solidFill>
                <a:latin typeface="Consolas"/>
                <a:ea typeface="Consolas"/>
                <a:cs typeface="Consolas"/>
              </a:rPr>
              <a:t>)</a:t>
            </a:r>
            <a:br>
              <a:rPr sz="2200" b="0" i="0" u="none">
                <a:solidFill>
                  <a:srgbClr val="F8F8F2"/>
                </a:solidFill>
                <a:latin typeface="Consolas"/>
                <a:ea typeface="Consolas"/>
                <a:cs typeface="Consolas"/>
              </a:rPr>
            </a:br>
            <a:endParaRPr sz="2200"/>
          </a:p>
        </p:txBody>
      </p:sp>
      <p:sp>
        <p:nvSpPr>
          <p:cNvPr id="87835467" name=""/>
          <p:cNvSpPr txBox="1"/>
          <p:nvPr/>
        </p:nvSpPr>
        <p:spPr bwMode="auto">
          <a:xfrm flipH="0" flipV="0">
            <a:off x="839279" y="3429000"/>
            <a:ext cx="1062235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transforms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fill</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pic>
        <p:nvPicPr>
          <p:cNvPr id="1205638796" name=""/>
          <p:cNvPicPr>
            <a:picLocks noChangeAspect="1"/>
          </p:cNvPicPr>
          <p:nvPr/>
        </p:nvPicPr>
        <p:blipFill>
          <a:blip r:embed="rId5"/>
          <a:stretch/>
        </p:blipFill>
        <p:spPr bwMode="auto">
          <a:xfrm flipH="0" flipV="0">
            <a:off x="8350249" y="4080553"/>
            <a:ext cx="3240124" cy="27148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9300535" name="Titel 1"/>
          <p:cNvSpPr>
            <a:spLocks noGrp="1"/>
          </p:cNvSpPr>
          <p:nvPr/>
        </p:nvSpPr>
        <p:spPr bwMode="auto">
          <a:xfrm flipH="0" flipV="0">
            <a:off x="838198" y="174623"/>
            <a:ext cx="10515600" cy="1293494"/>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sz="4800"/>
              <a:t>Example from </a:t>
            </a:r>
            <a:r>
              <a:rPr sz="4800" u="sng">
                <a:hlinkClick r:id="rId3" tooltip="https://pytorch.org/vision/stable/transforms.html#v2-api-ref"/>
              </a:rPr>
              <a:t>V2</a:t>
            </a:r>
            <a:r>
              <a:rPr sz="4800"/>
              <a:t>:</a:t>
            </a:r>
            <a:r>
              <a:rPr sz="4800"/>
              <a:t> Flip </a:t>
            </a:r>
            <a:endParaRPr sz="4800"/>
          </a:p>
          <a:p>
            <a:pPr>
              <a:defRPr/>
            </a:pPr>
            <a:r>
              <a:rPr lang="en-GB" sz="3600" b="0" i="0" u="sng" strike="noStrike" cap="none" spc="0">
                <a:solidFill>
                  <a:schemeClr val="tx1"/>
                </a:solidFill>
                <a:latin typeface="Arial"/>
                <a:ea typeface="Arial"/>
                <a:cs typeface="Arial"/>
                <a:hlinkClick r:id="rId4" tooltip="https://pytorch.org/vision/stable/generated/torchvision.transforms.v2.RandomHorizontalFlip.html#randomhorizontalflip"/>
              </a:rPr>
              <a:t>Horizontal </a:t>
            </a:r>
            <a:r>
              <a:rPr lang="en-GB" sz="3600" b="0" i="0" u="sng" strike="noStrike" cap="none" spc="0">
                <a:solidFill>
                  <a:schemeClr val="tx1"/>
                </a:solidFill>
                <a:latin typeface="Arial"/>
                <a:ea typeface="Arial"/>
                <a:cs typeface="Arial"/>
                <a:hlinkClick r:id="rId5" tooltip="https://pytorch.org/vision/stable/generated/torchvision.transforms.v2.RandomVerticalFlip.html#randomverticalflip"/>
              </a:rPr>
              <a:t>Vertical</a:t>
            </a:r>
            <a:endParaRPr sz="3600"/>
          </a:p>
        </p:txBody>
      </p:sp>
      <p:sp>
        <p:nvSpPr>
          <p:cNvPr id="1866029664" name=""/>
          <p:cNvSpPr txBox="1"/>
          <p:nvPr/>
        </p:nvSpPr>
        <p:spPr bwMode="auto">
          <a:xfrm flipH="0" flipV="0">
            <a:off x="838198" y="2046308"/>
            <a:ext cx="1062235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RandomHorizontalFlip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endParaRPr sz="2200"/>
          </a:p>
        </p:txBody>
      </p:sp>
      <p:sp>
        <p:nvSpPr>
          <p:cNvPr id="698506043" name=""/>
          <p:cNvSpPr txBox="1"/>
          <p:nvPr/>
        </p:nvSpPr>
        <p:spPr bwMode="auto">
          <a:xfrm flipH="0" flipV="0">
            <a:off x="838198" y="1468119"/>
            <a:ext cx="10623073"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Horizontally flip the input with a given probability.</a:t>
            </a:r>
            <a:endParaRPr sz="2200"/>
          </a:p>
        </p:txBody>
      </p:sp>
      <p:sp>
        <p:nvSpPr>
          <p:cNvPr id="1910795228" name=""/>
          <p:cNvSpPr txBox="1"/>
          <p:nvPr/>
        </p:nvSpPr>
        <p:spPr bwMode="auto">
          <a:xfrm flipH="0" flipV="0">
            <a:off x="864378" y="3610768"/>
            <a:ext cx="1062199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RandomVerticalFlip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endParaRPr sz="2200"/>
          </a:p>
        </p:txBody>
      </p:sp>
      <p:sp>
        <p:nvSpPr>
          <p:cNvPr id="1264146713" name=""/>
          <p:cNvSpPr/>
          <p:nvPr/>
        </p:nvSpPr>
        <p:spPr bwMode="auto">
          <a:xfrm flipH="0" flipV="0">
            <a:off x="838198" y="2956379"/>
            <a:ext cx="7657629"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Vertically flip the input with a given probability.</a:t>
            </a:r>
            <a:endParaRPr sz="2200"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65224319" name="Titel 1"/>
          <p:cNvSpPr>
            <a:spLocks noGrp="1"/>
          </p:cNvSpPr>
          <p:nvPr/>
        </p:nvSpPr>
        <p:spPr bwMode="auto">
          <a:xfrm flipH="0" flipV="0">
            <a:off x="838198" y="4762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r>
              <a:rPr/>
              <a:t>:</a:t>
            </a:r>
            <a:r>
              <a:rPr/>
              <a:t> </a:t>
            </a:r>
            <a:r>
              <a:rPr u="sng">
                <a:hlinkClick r:id="rId4" tooltip="https://pytorch.org/vision/stable/generated/torchvision.transforms.v2.Resize.html#resize"/>
              </a:rPr>
              <a:t>Resize</a:t>
            </a:r>
            <a:endParaRPr/>
          </a:p>
        </p:txBody>
      </p:sp>
      <p:sp>
        <p:nvSpPr>
          <p:cNvPr id="840012189" name=""/>
          <p:cNvSpPr txBox="1"/>
          <p:nvPr/>
        </p:nvSpPr>
        <p:spPr bwMode="auto">
          <a:xfrm flipH="0" flipV="0">
            <a:off x="785362" y="1307104"/>
            <a:ext cx="10622713"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BILINEAR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max_size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antialias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endParaRPr sz="2200"/>
          </a:p>
        </p:txBody>
      </p:sp>
      <p:pic>
        <p:nvPicPr>
          <p:cNvPr id="1191450241" name=""/>
          <p:cNvPicPr>
            <a:picLocks noChangeAspect="1"/>
          </p:cNvPicPr>
          <p:nvPr/>
        </p:nvPicPr>
        <p:blipFill>
          <a:blip r:embed="rId5"/>
          <a:stretch/>
        </p:blipFill>
        <p:spPr bwMode="auto">
          <a:xfrm>
            <a:off x="6620654" y="3762374"/>
            <a:ext cx="5419724" cy="2990849"/>
          </a:xfrm>
          <a:prstGeom prst="rect">
            <a:avLst/>
          </a:prstGeom>
        </p:spPr>
      </p:pic>
      <p:sp>
        <p:nvSpPr>
          <p:cNvPr id="1860970021" name=""/>
          <p:cNvSpPr txBox="1"/>
          <p:nvPr/>
        </p:nvSpPr>
        <p:spPr bwMode="auto">
          <a:xfrm flipH="0" flipV="0">
            <a:off x="785362" y="3243854"/>
            <a:ext cx="10622353"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transforms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038521808" name=""/>
          <p:cNvSpPr txBox="1"/>
          <p:nvPr/>
        </p:nvSpPr>
        <p:spPr bwMode="auto">
          <a:xfrm flipH="0" flipV="0">
            <a:off x="785362" y="2651124"/>
            <a:ext cx="5779939"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spc="0">
                <a:solidFill>
                  <a:srgbClr val="262626"/>
                </a:solidFill>
                <a:latin typeface="Arial"/>
                <a:ea typeface="Arial"/>
                <a:cs typeface="Arial"/>
              </a:rPr>
              <a:t>Resize the input to the given size.</a:t>
            </a:r>
            <a:endParaRPr sz="2200"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25775257" name="Titel 1"/>
          <p:cNvSpPr>
            <a:spLocks noGrp="1"/>
          </p:cNvSpPr>
          <p:nvPr/>
        </p:nvSpPr>
        <p:spPr bwMode="auto">
          <a:xfrm flipH="0" flipV="0">
            <a:off x="838198" y="4762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r>
              <a:rPr/>
              <a:t>:</a:t>
            </a:r>
            <a:r>
              <a:rPr/>
              <a:t> </a:t>
            </a:r>
            <a:r>
              <a:rPr lang="en-GB" sz="4400" b="0" i="0" u="sng" strike="noStrike" cap="none" spc="0">
                <a:solidFill>
                  <a:schemeClr val="tx1"/>
                </a:solidFill>
                <a:latin typeface="Arial"/>
                <a:ea typeface="Arial"/>
                <a:cs typeface="Arial"/>
                <a:hlinkClick r:id="rId4" tooltip="https://pytorch.org/vision/stable/generated/torchvision.transforms.v2.CenterCrop.html#centercrop"/>
              </a:rPr>
              <a:t>CenterCrop</a:t>
            </a:r>
            <a:endParaRPr/>
          </a:p>
        </p:txBody>
      </p:sp>
      <p:sp>
        <p:nvSpPr>
          <p:cNvPr id="966789103" name=""/>
          <p:cNvSpPr txBox="1"/>
          <p:nvPr/>
        </p:nvSpPr>
        <p:spPr bwMode="auto">
          <a:xfrm flipH="0" flipV="0">
            <a:off x="838198" y="2721767"/>
            <a:ext cx="10622712"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transforms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CenterCrop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250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829851267" name=""/>
          <p:cNvSpPr txBox="1"/>
          <p:nvPr/>
        </p:nvSpPr>
        <p:spPr bwMode="auto">
          <a:xfrm flipH="0" flipV="0">
            <a:off x="838198" y="1441268"/>
            <a:ext cx="10622712"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CenterCrop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913836700" name=""/>
          <p:cNvSpPr txBox="1"/>
          <p:nvPr/>
        </p:nvSpPr>
        <p:spPr bwMode="auto">
          <a:xfrm flipH="0" flipV="0">
            <a:off x="838198" y="2150744"/>
            <a:ext cx="4672769"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Crop the input at the center.</a:t>
            </a:r>
            <a:endParaRPr sz="2200"/>
          </a:p>
        </p:txBody>
      </p:sp>
      <p:pic>
        <p:nvPicPr>
          <p:cNvPr id="1845393517" name=""/>
          <p:cNvPicPr>
            <a:picLocks noChangeAspect="1"/>
          </p:cNvPicPr>
          <p:nvPr/>
        </p:nvPicPr>
        <p:blipFill>
          <a:blip r:embed="rId5"/>
          <a:stretch/>
        </p:blipFill>
        <p:spPr bwMode="auto">
          <a:xfrm flipH="0" flipV="0">
            <a:off x="8850223" y="3270249"/>
            <a:ext cx="3294151" cy="36194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4183456" name="Titel 1"/>
          <p:cNvSpPr>
            <a:spLocks noGrp="1"/>
          </p:cNvSpPr>
          <p:nvPr/>
        </p:nvSpPr>
        <p:spPr bwMode="auto">
          <a:xfrm flipH="0" flipV="0">
            <a:off x="838198" y="4762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r>
              <a:rPr/>
              <a:t>:</a:t>
            </a:r>
            <a:r>
              <a:rPr/>
              <a:t> </a:t>
            </a:r>
            <a:r>
              <a:rPr lang="en-GB" sz="4400" b="0" i="0" u="sng" strike="noStrike" cap="none" spc="0">
                <a:solidFill>
                  <a:schemeClr val="tx1"/>
                </a:solidFill>
                <a:latin typeface="Arial"/>
                <a:ea typeface="Arial"/>
                <a:cs typeface="Arial"/>
                <a:hlinkClick r:id="rId4" tooltip="https://pytorch.org/vision/stable/generated/torchvision.transforms.v2.FiveCrop.html#fivecrop"/>
              </a:rPr>
              <a:t>FiveCrop</a:t>
            </a:r>
            <a:endParaRPr/>
          </a:p>
        </p:txBody>
      </p:sp>
      <p:sp>
        <p:nvSpPr>
          <p:cNvPr id="156491802" name=""/>
          <p:cNvSpPr txBox="1"/>
          <p:nvPr/>
        </p:nvSpPr>
        <p:spPr bwMode="auto">
          <a:xfrm flipH="0" flipV="0">
            <a:off x="362892" y="2610643"/>
            <a:ext cx="10625232" cy="24387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 3, 1200, 1600])</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transforms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FiveCrop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250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torch_image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len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5</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 3, 250, 200])</a:t>
            </a:r>
            <a:endParaRPr sz="2200"/>
          </a:p>
        </p:txBody>
      </p:sp>
      <p:sp>
        <p:nvSpPr>
          <p:cNvPr id="91281731" name=""/>
          <p:cNvSpPr/>
          <p:nvPr/>
        </p:nvSpPr>
        <p:spPr bwMode="auto">
          <a:xfrm flipH="0" flipV="0">
            <a:off x="362892" y="1988184"/>
            <a:ext cx="9486651"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Crop the image or video into four corners and the central crop.</a:t>
            </a:r>
            <a:endParaRPr sz="2200" b="0"/>
          </a:p>
        </p:txBody>
      </p:sp>
      <p:sp>
        <p:nvSpPr>
          <p:cNvPr id="1533536814" name=""/>
          <p:cNvSpPr txBox="1"/>
          <p:nvPr/>
        </p:nvSpPr>
        <p:spPr bwMode="auto">
          <a:xfrm flipH="0" flipV="0">
            <a:off x="365052" y="1365228"/>
            <a:ext cx="10623072"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FiveCrop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1163886" name="Titel 1"/>
          <p:cNvSpPr>
            <a:spLocks noGrp="1"/>
          </p:cNvSpPr>
          <p:nvPr/>
        </p:nvSpPr>
        <p:spPr bwMode="auto">
          <a:xfrm flipH="0" flipV="0">
            <a:off x="838198" y="4762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r>
              <a:rPr/>
              <a:t>:</a:t>
            </a:r>
            <a:r>
              <a:rPr/>
              <a:t> </a:t>
            </a:r>
            <a:r>
              <a:rPr lang="en-GB" sz="4400" b="0" i="0" u="sng" strike="noStrike" cap="none" spc="0">
                <a:solidFill>
                  <a:schemeClr val="tx1"/>
                </a:solidFill>
                <a:latin typeface="Arial"/>
                <a:ea typeface="Arial"/>
                <a:cs typeface="Arial"/>
                <a:hlinkClick r:id="rId4" tooltip="https://pytorch.org/vision/stable/generated/torchvision.transforms.v2.TenCrop.html#tencrop"/>
              </a:rPr>
              <a:t>TenCrop</a:t>
            </a:r>
            <a:endParaRPr/>
          </a:p>
        </p:txBody>
      </p:sp>
      <p:sp>
        <p:nvSpPr>
          <p:cNvPr id="2035907807" name=""/>
          <p:cNvSpPr txBox="1"/>
          <p:nvPr/>
        </p:nvSpPr>
        <p:spPr bwMode="auto">
          <a:xfrm flipH="0" flipV="0">
            <a:off x="362892" y="3166268"/>
            <a:ext cx="10628112" cy="210348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transforms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250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torch_image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len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10</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 3, 250, 200])</a:t>
            </a:r>
            <a:endParaRPr sz="2200"/>
          </a:p>
        </p:txBody>
      </p:sp>
      <p:sp>
        <p:nvSpPr>
          <p:cNvPr id="1054570091" name=""/>
          <p:cNvSpPr/>
          <p:nvPr/>
        </p:nvSpPr>
        <p:spPr bwMode="auto">
          <a:xfrm flipH="0" flipV="0">
            <a:off x="362892" y="2226309"/>
            <a:ext cx="9487011" cy="7623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chemeClr val="tx1"/>
                </a:solidFill>
                <a:latin typeface="Arial"/>
                <a:ea typeface="Arial"/>
                <a:cs typeface="Arial"/>
              </a:rPr>
              <a:t>Crop the image or video into four corners and the central crop plus the flipped version of these (horizontal flipping is used by default).</a:t>
            </a:r>
            <a:endParaRPr sz="2200" b="0"/>
          </a:p>
        </p:txBody>
      </p:sp>
      <p:sp>
        <p:nvSpPr>
          <p:cNvPr id="662385467" name=""/>
          <p:cNvSpPr txBox="1"/>
          <p:nvPr/>
        </p:nvSpPr>
        <p:spPr bwMode="auto">
          <a:xfrm flipH="0" flipV="0">
            <a:off x="365052" y="1365228"/>
            <a:ext cx="10624512"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vertical_flip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5839217" name="Titel 1"/>
          <p:cNvSpPr>
            <a:spLocks noGrp="1"/>
          </p:cNvSpPr>
          <p:nvPr/>
        </p:nvSpPr>
        <p:spPr bwMode="auto">
          <a:xfrm flipH="0" flipV="0">
            <a:off x="838198" y="4762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r>
              <a:rPr/>
              <a:t>:</a:t>
            </a:r>
            <a:r>
              <a:rPr/>
              <a:t> </a:t>
            </a:r>
            <a:r>
              <a:rPr lang="en-GB" sz="4400" b="0" i="0" u="sng" strike="noStrike" cap="none" spc="0">
                <a:solidFill>
                  <a:schemeClr val="tx1"/>
                </a:solidFill>
                <a:latin typeface="Arial"/>
                <a:ea typeface="Arial"/>
                <a:cs typeface="Arial"/>
                <a:hlinkClick r:id="rId4" tooltip="https://pytorch.org/vision/stable/generated/torchvision.transforms.v2.Grayscale.html#grayscale"/>
              </a:rPr>
              <a:t>Grayscale</a:t>
            </a:r>
            <a:endParaRPr/>
          </a:p>
        </p:txBody>
      </p:sp>
      <p:sp>
        <p:nvSpPr>
          <p:cNvPr id="236303973" name=""/>
          <p:cNvSpPr txBox="1"/>
          <p:nvPr/>
        </p:nvSpPr>
        <p:spPr bwMode="auto">
          <a:xfrm flipH="0" flipV="0">
            <a:off x="362892" y="3166268"/>
            <a:ext cx="10629550"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transforms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Grayscale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 1, 1200, 1600])</a:t>
            </a:r>
            <a:endParaRPr sz="2200"/>
          </a:p>
        </p:txBody>
      </p:sp>
      <p:sp>
        <p:nvSpPr>
          <p:cNvPr id="112214344" name=""/>
          <p:cNvSpPr/>
          <p:nvPr/>
        </p:nvSpPr>
        <p:spPr bwMode="auto">
          <a:xfrm flipH="0" flipV="0">
            <a:off x="362892" y="2226309"/>
            <a:ext cx="9487010" cy="7623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chemeClr val="tx1"/>
                </a:solidFill>
                <a:latin typeface="Arial"/>
                <a:ea typeface="Arial"/>
                <a:cs typeface="Arial"/>
              </a:rPr>
              <a:t>Crop the image or video into four corners and the central crop plus the flipped version of these (horizontal flipping is used by default).</a:t>
            </a:r>
            <a:endParaRPr sz="2200" b="0"/>
          </a:p>
        </p:txBody>
      </p:sp>
      <p:sp>
        <p:nvSpPr>
          <p:cNvPr id="135600268" name=""/>
          <p:cNvSpPr txBox="1"/>
          <p:nvPr/>
        </p:nvSpPr>
        <p:spPr bwMode="auto">
          <a:xfrm flipH="0" flipV="0">
            <a:off x="365051" y="1365228"/>
            <a:ext cx="1062559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Grayscale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num_output_channels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endParaRPr sz="2200"/>
          </a:p>
        </p:txBody>
      </p:sp>
      <p:pic>
        <p:nvPicPr>
          <p:cNvPr id="614732434" name=""/>
          <p:cNvPicPr>
            <a:picLocks noChangeAspect="1"/>
          </p:cNvPicPr>
          <p:nvPr/>
        </p:nvPicPr>
        <p:blipFill>
          <a:blip r:embed="rId5"/>
          <a:stretch/>
        </p:blipFill>
        <p:spPr bwMode="auto">
          <a:xfrm flipH="0" flipV="0">
            <a:off x="8409665" y="3928628"/>
            <a:ext cx="3763283" cy="286351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2944110" name="Titel 1"/>
          <p:cNvSpPr>
            <a:spLocks noGrp="1"/>
          </p:cNvSpPr>
          <p:nvPr/>
        </p:nvSpPr>
        <p:spPr bwMode="auto">
          <a:xfrm flipH="0" flipV="0">
            <a:off x="838198" y="4762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endParaRPr/>
          </a:p>
        </p:txBody>
      </p:sp>
      <p:sp>
        <p:nvSpPr>
          <p:cNvPr id="1471988210" name=""/>
          <p:cNvSpPr txBox="1"/>
          <p:nvPr/>
        </p:nvSpPr>
        <p:spPr bwMode="auto">
          <a:xfrm flipH="0" flipV="0">
            <a:off x="838198" y="1129939"/>
            <a:ext cx="263720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u="sng">
                <a:hlinkClick r:id="rId4" tooltip="https://pytorch.org/vision/stable/generated/torchvision.transforms.v2.RandomGrayscale.html#randomgrayscale"/>
              </a:rPr>
              <a:t>RandomGrayscale</a:t>
            </a:r>
            <a:endParaRPr sz="2200" b="1"/>
          </a:p>
        </p:txBody>
      </p:sp>
      <p:sp>
        <p:nvSpPr>
          <p:cNvPr id="619034745" name=""/>
          <p:cNvSpPr txBox="1"/>
          <p:nvPr/>
        </p:nvSpPr>
        <p:spPr bwMode="auto">
          <a:xfrm flipH="0" flipV="0">
            <a:off x="365051" y="1698624"/>
            <a:ext cx="1062703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RandomGrayscale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0.1</a:t>
            </a:r>
            <a:r>
              <a:rPr sz="2200" b="0" i="0" u="none">
                <a:solidFill>
                  <a:srgbClr val="F8F8F2"/>
                </a:solidFill>
                <a:latin typeface="Consolas"/>
                <a:ea typeface="Consolas"/>
                <a:cs typeface="Consolas"/>
              </a:rPr>
              <a:t>)</a:t>
            </a:r>
            <a:endParaRPr sz="2200"/>
          </a:p>
        </p:txBody>
      </p:sp>
      <p:sp>
        <p:nvSpPr>
          <p:cNvPr id="2022278497" name=""/>
          <p:cNvSpPr/>
          <p:nvPr/>
        </p:nvSpPr>
        <p:spPr bwMode="auto">
          <a:xfrm flipH="0" flipV="0">
            <a:off x="365051" y="2337074"/>
            <a:ext cx="10511667"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Randomly convert image or videos to grayscale with a probability of p (default 0.1).</a:t>
            </a:r>
            <a:endParaRPr sz="2200" b="0"/>
          </a:p>
        </p:txBody>
      </p:sp>
      <p:sp>
        <p:nvSpPr>
          <p:cNvPr id="344109969" name=""/>
          <p:cNvSpPr/>
          <p:nvPr/>
        </p:nvSpPr>
        <p:spPr bwMode="auto">
          <a:xfrm>
            <a:off x="838198" y="2962094"/>
            <a:ext cx="2508614"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1" u="sng">
                <a:hlinkClick r:id="rId5" tooltip="https://pytorch.org/vision/stable/generated/torchvision.transforms.v2.RandomInvert.html#randominvert"/>
              </a:rPr>
              <a:t>RandomInvert</a:t>
            </a:r>
            <a:endParaRPr sz="2200" b="1"/>
          </a:p>
        </p:txBody>
      </p:sp>
      <p:sp>
        <p:nvSpPr>
          <p:cNvPr id="1863607302" name=""/>
          <p:cNvSpPr/>
          <p:nvPr/>
        </p:nvSpPr>
        <p:spPr bwMode="auto">
          <a:xfrm flipH="0" flipV="0">
            <a:off x="365051" y="4210684"/>
            <a:ext cx="10309373"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Inverts the colors of the given image or video with a given probability.</a:t>
            </a:r>
            <a:endParaRPr sz="2200" b="0"/>
          </a:p>
        </p:txBody>
      </p:sp>
      <p:sp>
        <p:nvSpPr>
          <p:cNvPr id="712979505" name=""/>
          <p:cNvSpPr txBox="1"/>
          <p:nvPr/>
        </p:nvSpPr>
        <p:spPr bwMode="auto">
          <a:xfrm flipH="0" flipV="0">
            <a:off x="365051" y="3466125"/>
            <a:ext cx="1062811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RandomInvert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endParaRPr sz="2200"/>
          </a:p>
        </p:txBody>
      </p:sp>
      <p:sp>
        <p:nvSpPr>
          <p:cNvPr id="1504286300" name=""/>
          <p:cNvSpPr/>
          <p:nvPr/>
        </p:nvSpPr>
        <p:spPr bwMode="auto">
          <a:xfrm>
            <a:off x="838198" y="5087619"/>
            <a:ext cx="2948970"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1" u="sng">
                <a:hlinkClick r:id="rId6" tooltip="https://pytorch.org/vision/stable/generated/torchvision.transforms.v2.RandomEqualize.html#randomequalize"/>
              </a:rPr>
              <a:t>RandomEqualize</a:t>
            </a:r>
            <a:endParaRPr sz="2200" b="1"/>
          </a:p>
        </p:txBody>
      </p:sp>
      <p:sp>
        <p:nvSpPr>
          <p:cNvPr id="749802942" name=""/>
          <p:cNvSpPr/>
          <p:nvPr/>
        </p:nvSpPr>
        <p:spPr bwMode="auto">
          <a:xfrm flipH="0" flipV="0">
            <a:off x="365051" y="6195060"/>
            <a:ext cx="10254014"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Equalize the histogram of the given image or video with a given probability.</a:t>
            </a:r>
            <a:endParaRPr sz="2200" b="0"/>
          </a:p>
        </p:txBody>
      </p:sp>
      <p:sp>
        <p:nvSpPr>
          <p:cNvPr id="2123779842" name=""/>
          <p:cNvSpPr txBox="1"/>
          <p:nvPr/>
        </p:nvSpPr>
        <p:spPr bwMode="auto">
          <a:xfrm flipH="0" flipV="0">
            <a:off x="365051" y="5566999"/>
            <a:ext cx="10629191"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RandomEqualize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50205731" name="Titel 1"/>
          <p:cNvSpPr>
            <a:spLocks noGrp="1"/>
          </p:cNvSpPr>
          <p:nvPr/>
        </p:nvSpPr>
        <p:spPr bwMode="auto">
          <a:xfrm flipH="0" flipV="0">
            <a:off x="838198" y="4762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endParaRPr/>
          </a:p>
        </p:txBody>
      </p:sp>
      <p:sp>
        <p:nvSpPr>
          <p:cNvPr id="789090473" name=""/>
          <p:cNvSpPr txBox="1"/>
          <p:nvPr/>
        </p:nvSpPr>
        <p:spPr bwMode="auto">
          <a:xfrm flipH="0" flipV="0">
            <a:off x="838198" y="1129939"/>
            <a:ext cx="1792909"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i="0" u="sng" spc="133">
                <a:solidFill>
                  <a:srgbClr val="212529"/>
                </a:solidFill>
                <a:latin typeface="Arial"/>
                <a:ea typeface="Arial"/>
                <a:cs typeface="Arial"/>
                <a:hlinkClick r:id="rId4" tooltip="https://pytorch.org/vision/stable/generated/torchvision.transforms.v2.Normalize.html#normalize"/>
              </a:rPr>
              <a:t>Normalize</a:t>
            </a:r>
            <a:endParaRPr/>
          </a:p>
        </p:txBody>
      </p:sp>
      <p:sp>
        <p:nvSpPr>
          <p:cNvPr id="1609318795" name=""/>
          <p:cNvSpPr txBox="1"/>
          <p:nvPr/>
        </p:nvSpPr>
        <p:spPr bwMode="auto">
          <a:xfrm flipH="0" flipV="0">
            <a:off x="365051" y="1619249"/>
            <a:ext cx="10628471"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Normalize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mean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std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inplace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endParaRPr sz="2200"/>
          </a:p>
        </p:txBody>
      </p:sp>
      <p:sp>
        <p:nvSpPr>
          <p:cNvPr id="179213891" name=""/>
          <p:cNvSpPr/>
          <p:nvPr/>
        </p:nvSpPr>
        <p:spPr bwMode="auto">
          <a:xfrm flipH="0" flipV="0">
            <a:off x="365050" y="2416448"/>
            <a:ext cx="10512027"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Normalize a tensor image or video with mean and standard deviation.</a:t>
            </a:r>
            <a:endParaRPr sz="2200" b="0"/>
          </a:p>
        </p:txBody>
      </p:sp>
      <p:sp>
        <p:nvSpPr>
          <p:cNvPr id="987908029" name=""/>
          <p:cNvSpPr/>
          <p:nvPr/>
        </p:nvSpPr>
        <p:spPr bwMode="auto">
          <a:xfrm>
            <a:off x="838198" y="2962093"/>
            <a:ext cx="2508973"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5" tooltip="https://pytorch.org/vision/stable/generated/torchvision.transforms.v2.ColorJitter.html#colorjitter"/>
              </a:rPr>
              <a:t>ColorJitter</a:t>
            </a:r>
            <a:endParaRPr sz="2200"/>
          </a:p>
        </p:txBody>
      </p:sp>
      <p:sp>
        <p:nvSpPr>
          <p:cNvPr id="1380092913" name=""/>
          <p:cNvSpPr/>
          <p:nvPr/>
        </p:nvSpPr>
        <p:spPr bwMode="auto">
          <a:xfrm flipH="0" flipV="0">
            <a:off x="365051" y="5766433"/>
            <a:ext cx="10309732" cy="7623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Randomly change the brightness, contrast, saturation and hue of an image or video.</a:t>
            </a:r>
            <a:endParaRPr sz="2200" b="0"/>
          </a:p>
        </p:txBody>
      </p:sp>
      <p:sp>
        <p:nvSpPr>
          <p:cNvPr id="796113752" name=""/>
          <p:cNvSpPr txBox="1"/>
          <p:nvPr/>
        </p:nvSpPr>
        <p:spPr bwMode="auto">
          <a:xfrm flipH="0" flipV="0">
            <a:off x="365051" y="3472633"/>
            <a:ext cx="10632071" cy="210348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ColorJitter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brightness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contrast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saturation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hue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br>
              <a:rPr sz="2200" b="0" i="0" u="none">
                <a:solidFill>
                  <a:srgbClr val="F8F8F2"/>
                </a:solidFill>
                <a:latin typeface="Consolas"/>
                <a:ea typeface="Consolas"/>
                <a:cs typeface="Consolas"/>
              </a:rPr>
            </a:b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6758186" name="Titel 1"/>
          <p:cNvSpPr>
            <a:spLocks noGrp="1"/>
          </p:cNvSpPr>
          <p:nvPr/>
        </p:nvSpPr>
        <p:spPr bwMode="auto">
          <a:xfrm flipH="0" flipV="0">
            <a:off x="838198" y="4762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endParaRPr/>
          </a:p>
        </p:txBody>
      </p:sp>
      <p:sp>
        <p:nvSpPr>
          <p:cNvPr id="1978735036" name=""/>
          <p:cNvSpPr txBox="1"/>
          <p:nvPr/>
        </p:nvSpPr>
        <p:spPr bwMode="auto">
          <a:xfrm flipH="0" flipV="0">
            <a:off x="838198" y="1129939"/>
            <a:ext cx="2368835"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i="0" u="sng" spc="133">
                <a:solidFill>
                  <a:srgbClr val="212529"/>
                </a:solidFill>
                <a:latin typeface="Arial"/>
                <a:ea typeface="Arial"/>
                <a:cs typeface="Arial"/>
                <a:hlinkClick r:id="rId4" tooltip="https://pytorch.org/vision/stable/generated/torchvision.transforms.v2.GaussianBlur.html#gaussianblur"/>
              </a:rPr>
              <a:t>GaussianBlur</a:t>
            </a:r>
            <a:endParaRPr/>
          </a:p>
        </p:txBody>
      </p:sp>
      <p:sp>
        <p:nvSpPr>
          <p:cNvPr id="1996498189" name=""/>
          <p:cNvSpPr txBox="1"/>
          <p:nvPr/>
        </p:nvSpPr>
        <p:spPr bwMode="auto">
          <a:xfrm flipH="0" flipV="0">
            <a:off x="365051" y="1619249"/>
            <a:ext cx="10629911"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GaussianBlur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kernel_size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sigma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265457090" name=""/>
          <p:cNvSpPr/>
          <p:nvPr/>
        </p:nvSpPr>
        <p:spPr bwMode="auto">
          <a:xfrm flipH="0" flipV="0">
            <a:off x="365050" y="2416448"/>
            <a:ext cx="10512386"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Blurs image with randomly chosen Gaussian blur kernel.</a:t>
            </a:r>
            <a:endParaRPr sz="2200" b="0"/>
          </a:p>
        </p:txBody>
      </p:sp>
      <p:sp>
        <p:nvSpPr>
          <p:cNvPr id="2095256061" name=""/>
          <p:cNvSpPr/>
          <p:nvPr/>
        </p:nvSpPr>
        <p:spPr bwMode="auto">
          <a:xfrm flipH="0" flipV="0">
            <a:off x="838198" y="3041468"/>
            <a:ext cx="4133020"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5" tooltip="https://pytorch.org/vision/stable/generated/torchvision.transforms.v2.GaussianNoise.html#gaussiannoise"/>
              </a:rPr>
              <a:t>GaussianNoise</a:t>
            </a:r>
            <a:endParaRPr/>
          </a:p>
        </p:txBody>
      </p:sp>
      <p:sp>
        <p:nvSpPr>
          <p:cNvPr id="1461352935" name=""/>
          <p:cNvSpPr/>
          <p:nvPr/>
        </p:nvSpPr>
        <p:spPr bwMode="auto">
          <a:xfrm flipH="0" flipV="0">
            <a:off x="365050" y="4528183"/>
            <a:ext cx="10310092"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Add gaussian noise to images or videos.</a:t>
            </a:r>
            <a:endParaRPr sz="2200" b="0"/>
          </a:p>
        </p:txBody>
      </p:sp>
      <p:sp>
        <p:nvSpPr>
          <p:cNvPr id="710159879" name=""/>
          <p:cNvSpPr txBox="1"/>
          <p:nvPr/>
        </p:nvSpPr>
        <p:spPr bwMode="auto">
          <a:xfrm flipH="0" flipV="0">
            <a:off x="365051" y="3552008"/>
            <a:ext cx="10633511"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GaussianNoise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mean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sigma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clip</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9232698" name="Titel 1"/>
          <p:cNvSpPr>
            <a:spLocks noGrp="1"/>
          </p:cNvSpPr>
          <p:nvPr/>
        </p:nvSpPr>
        <p:spPr bwMode="auto">
          <a:xfrm flipH="0" flipV="0">
            <a:off x="838198" y="1587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endParaRPr/>
          </a:p>
        </p:txBody>
      </p:sp>
      <p:sp>
        <p:nvSpPr>
          <p:cNvPr id="1830082569" name=""/>
          <p:cNvSpPr txBox="1"/>
          <p:nvPr/>
        </p:nvSpPr>
        <p:spPr bwMode="auto">
          <a:xfrm flipH="0" flipV="0">
            <a:off x="838198" y="812439"/>
            <a:ext cx="3402380"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i="0" u="sng" spc="133">
                <a:solidFill>
                  <a:srgbClr val="212529"/>
                </a:solidFill>
                <a:latin typeface="Arial"/>
                <a:ea typeface="Arial"/>
                <a:cs typeface="Arial"/>
                <a:hlinkClick r:id="rId4" tooltip="https://pytorch.org/vision/stable/generated/torchvision.transforms.v2.RandomPerspective.html#randomperspective"/>
              </a:rPr>
              <a:t>RandomPerspective</a:t>
            </a:r>
            <a:endParaRPr/>
          </a:p>
        </p:txBody>
      </p:sp>
      <p:sp>
        <p:nvSpPr>
          <p:cNvPr id="797807857" name=""/>
          <p:cNvSpPr txBox="1"/>
          <p:nvPr/>
        </p:nvSpPr>
        <p:spPr bwMode="auto">
          <a:xfrm flipH="0" flipV="0">
            <a:off x="586764" y="1365249"/>
            <a:ext cx="10631351"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RandomPerspective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distortion_scale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BILINEAR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endParaRPr sz="2200"/>
          </a:p>
        </p:txBody>
      </p:sp>
      <p:sp>
        <p:nvSpPr>
          <p:cNvPr id="63742785" name=""/>
          <p:cNvSpPr/>
          <p:nvPr/>
        </p:nvSpPr>
        <p:spPr bwMode="auto">
          <a:xfrm flipH="0" flipV="0">
            <a:off x="586764" y="6162948"/>
            <a:ext cx="10513107"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Rotate the input by angle.</a:t>
            </a:r>
            <a:endParaRPr lang="en-GB" sz="2200" b="0" i="0" u="none" strike="noStrike" cap="none" spc="0">
              <a:solidFill>
                <a:srgbClr val="262626"/>
              </a:solidFill>
              <a:latin typeface="Arial"/>
              <a:cs typeface="Arial"/>
            </a:endParaRPr>
          </a:p>
        </p:txBody>
      </p:sp>
      <p:sp>
        <p:nvSpPr>
          <p:cNvPr id="91218370" name=""/>
          <p:cNvSpPr/>
          <p:nvPr/>
        </p:nvSpPr>
        <p:spPr bwMode="auto">
          <a:xfrm flipH="0" flipV="0">
            <a:off x="838198" y="3741153"/>
            <a:ext cx="4133740" cy="457560"/>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5" tooltip="https://pytorch.org/vision/stable/generated/torchvision.transforms.v2.RandomRotation.html#randomrotation"/>
              </a:rPr>
              <a:t>RandomRotation</a:t>
            </a:r>
            <a:endParaRPr/>
          </a:p>
        </p:txBody>
      </p:sp>
      <p:sp>
        <p:nvSpPr>
          <p:cNvPr id="2101314925" name=""/>
          <p:cNvSpPr/>
          <p:nvPr/>
        </p:nvSpPr>
        <p:spPr bwMode="auto">
          <a:xfrm flipH="0" flipV="0">
            <a:off x="586764" y="3245038"/>
            <a:ext cx="10310452"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Perform a random perspective transformation of the input with a given probability.</a:t>
            </a:r>
            <a:endParaRPr sz="2200" b="0"/>
          </a:p>
        </p:txBody>
      </p:sp>
      <p:sp>
        <p:nvSpPr>
          <p:cNvPr id="279786731" name=""/>
          <p:cNvSpPr txBox="1"/>
          <p:nvPr/>
        </p:nvSpPr>
        <p:spPr bwMode="auto">
          <a:xfrm flipH="0" flipV="0">
            <a:off x="586764" y="4278088"/>
            <a:ext cx="10634951"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RandomRotation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degrees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Number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NEAREST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expand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center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List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60850500" name="Titel 1"/>
          <p:cNvSpPr>
            <a:spLocks noGrp="1"/>
          </p:cNvSpPr>
          <p:nvPr/>
        </p:nvSpPr>
        <p:spPr bwMode="auto">
          <a:xfrm flipH="0" flipV="0">
            <a:off x="838198" y="1587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endParaRPr/>
          </a:p>
        </p:txBody>
      </p:sp>
      <p:sp>
        <p:nvSpPr>
          <p:cNvPr id="364603123" name=""/>
          <p:cNvSpPr txBox="1"/>
          <p:nvPr/>
        </p:nvSpPr>
        <p:spPr bwMode="auto">
          <a:xfrm flipH="0" flipV="0">
            <a:off x="838198" y="812439"/>
            <a:ext cx="2469740"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i="0" u="sng" spc="133">
                <a:solidFill>
                  <a:srgbClr val="212529"/>
                </a:solidFill>
                <a:latin typeface="Arial"/>
                <a:ea typeface="Arial"/>
                <a:cs typeface="Arial"/>
                <a:hlinkClick r:id="rId4" tooltip="https://pytorch.org/vision/stable/generated/torchvision.transforms.v2.RandomAffine.html#randomaffine"/>
              </a:rPr>
              <a:t>RandomAffine</a:t>
            </a:r>
            <a:endParaRPr/>
          </a:p>
        </p:txBody>
      </p:sp>
      <p:sp>
        <p:nvSpPr>
          <p:cNvPr id="1711073923" name=""/>
          <p:cNvSpPr txBox="1"/>
          <p:nvPr/>
        </p:nvSpPr>
        <p:spPr bwMode="auto">
          <a:xfrm flipH="0" flipV="0">
            <a:off x="586764" y="1365249"/>
            <a:ext cx="10632791" cy="24387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RandomAffine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degrees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Number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translate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scale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shear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NEAREST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center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List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1628264693" name=""/>
          <p:cNvSpPr/>
          <p:nvPr/>
        </p:nvSpPr>
        <p:spPr bwMode="auto">
          <a:xfrm flipH="0" flipV="0">
            <a:off x="586764" y="3959413"/>
            <a:ext cx="10311172"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Random affine transformation the input keeping center invariant.</a:t>
            </a:r>
            <a:endParaRPr lang="en-GB" sz="2200" b="0" i="0" u="none" strike="noStrike" cap="none" spc="0">
              <a:solidFill>
                <a:srgbClr val="262626"/>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2561018" name="Titel 1"/>
          <p:cNvSpPr>
            <a:spLocks noGrp="1"/>
          </p:cNvSpPr>
          <p:nvPr/>
        </p:nvSpPr>
        <p:spPr bwMode="auto">
          <a:xfrm flipH="0" flipV="0">
            <a:off x="838198" y="158749"/>
            <a:ext cx="10515600" cy="658811"/>
          </a:xfrm>
        </p:spPr>
        <p:txBody>
          <a:bodyPr vert="horz" lIns="91440" tIns="45720" rIns="91440" bIns="45720" rtlCol="0" anchor="ctr">
            <a:norm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Example from </a:t>
            </a:r>
            <a:r>
              <a:rPr u="sng">
                <a:hlinkClick r:id="rId3" tooltip="https://pytorch.org/vision/stable/transforms.html#v2-api-ref"/>
              </a:rPr>
              <a:t>V2</a:t>
            </a:r>
            <a:endParaRPr/>
          </a:p>
        </p:txBody>
      </p:sp>
      <p:sp>
        <p:nvSpPr>
          <p:cNvPr id="1876634152" name=""/>
          <p:cNvSpPr txBox="1"/>
          <p:nvPr/>
        </p:nvSpPr>
        <p:spPr bwMode="auto">
          <a:xfrm flipH="0" flipV="0">
            <a:off x="838198" y="812439"/>
            <a:ext cx="1953033"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1" u="sng">
                <a:hlinkClick r:id="rId4" tooltip="https://pytorch.org/vision/stable/generated/torchvision.transforms.v2.RandomCrop.html#randomcrop"/>
              </a:rPr>
              <a:t>RandomCrop</a:t>
            </a:r>
            <a:endParaRPr sz="2200" b="1"/>
          </a:p>
        </p:txBody>
      </p:sp>
      <p:sp>
        <p:nvSpPr>
          <p:cNvPr id="1453911140" name=""/>
          <p:cNvSpPr txBox="1"/>
          <p:nvPr/>
        </p:nvSpPr>
        <p:spPr bwMode="auto">
          <a:xfrm flipH="0" flipV="0">
            <a:off x="586764" y="1365249"/>
            <a:ext cx="10634591"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size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padding</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pad_if_needed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bool</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padding_mode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Literal</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'constant'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'edge'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'reflect'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'symmetric'</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'constant'</a:t>
            </a:r>
            <a:r>
              <a:rPr sz="2200" b="0" i="0" u="none">
                <a:solidFill>
                  <a:srgbClr val="F8F8F2"/>
                </a:solidFill>
                <a:latin typeface="Consolas"/>
                <a:ea typeface="Consolas"/>
                <a:cs typeface="Consolas"/>
              </a:rPr>
              <a:t>)</a:t>
            </a:r>
            <a:endParaRPr sz="2200"/>
          </a:p>
        </p:txBody>
      </p:sp>
      <p:sp>
        <p:nvSpPr>
          <p:cNvPr id="326770214" name=""/>
          <p:cNvSpPr/>
          <p:nvPr/>
        </p:nvSpPr>
        <p:spPr bwMode="auto">
          <a:xfrm flipH="0" flipV="0">
            <a:off x="586764" y="3276788"/>
            <a:ext cx="10311532"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Crop the input at a random location.</a:t>
            </a:r>
            <a:endParaRPr lang="en-GB" sz="2200" b="0" i="0" u="none" strike="noStrike" cap="none" spc="0">
              <a:solidFill>
                <a:srgbClr val="262626"/>
              </a:solidFill>
              <a:latin typeface="Arial"/>
              <a:cs typeface="Arial"/>
            </a:endParaRPr>
          </a:p>
        </p:txBody>
      </p:sp>
      <p:sp>
        <p:nvSpPr>
          <p:cNvPr id="772429304" name=""/>
          <p:cNvSpPr txBox="1"/>
          <p:nvPr/>
        </p:nvSpPr>
        <p:spPr bwMode="auto">
          <a:xfrm flipH="0" flipV="0">
            <a:off x="586764" y="4095749"/>
            <a:ext cx="8769474" cy="1189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7200"/>
              <a:t>AND MANY MORE...</a:t>
            </a:r>
            <a:endParaRPr sz="7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41843497" name="Titel 1"/>
          <p:cNvSpPr>
            <a:spLocks noGrp="1"/>
          </p:cNvSpPr>
          <p:nvPr>
            <p:ph type="title"/>
          </p:nvPr>
        </p:nvSpPr>
        <p:spPr bwMode="auto"/>
        <p:txBody>
          <a:bodyPr/>
          <a:lstStyle/>
          <a:p>
            <a:pPr>
              <a:defRPr/>
            </a:pPr>
            <a:r>
              <a:rPr u="sng">
                <a:hlinkClick r:id="rId3" tooltip="https://pytorch.org/vision/stable/transforms.html#auto-augmentation"/>
              </a:rPr>
              <a:t>Auto-Augmentation</a:t>
            </a:r>
            <a:endParaRPr/>
          </a:p>
        </p:txBody>
      </p:sp>
      <p:sp>
        <p:nvSpPr>
          <p:cNvPr id="1569693477" name="Inhaltsplatzhalter 2"/>
          <p:cNvSpPr>
            <a:spLocks noGrp="1"/>
          </p:cNvSpPr>
          <p:nvPr>
            <p:ph idx="1"/>
          </p:nvPr>
        </p:nvSpPr>
        <p:spPr bwMode="auto"/>
        <p:txBody>
          <a:bodyPr/>
          <a:lstStyle/>
          <a:p>
            <a:pPr marL="0" indent="0">
              <a:buFont typeface="Arial"/>
              <a:buNone/>
              <a:defRPr/>
            </a:pPr>
            <a:r>
              <a:rPr/>
              <a:t>“</a:t>
            </a:r>
            <a:r>
              <a:rPr lang="en-GB" sz="2800" b="0" i="0" u="none" strike="noStrike" cap="none" spc="0">
                <a:solidFill>
                  <a:schemeClr val="tx1"/>
                </a:solidFill>
                <a:latin typeface="Arial"/>
                <a:ea typeface="Arial"/>
                <a:cs typeface="Arial"/>
              </a:rPr>
              <a:t>AutoAugment is a common Data Augmentation technique that can improve the accuracy of Image Classification models. Though the data augmentation policies are directly linked to their trained dataset, empirical studies show that ImageNet policies provide significant improvements when applied to other datasets. In TorchVision we implemented 3 policies learned on the following datasets: ImageNet, CIFAR10 and SVHN.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69391372" name=""/>
          <p:cNvSpPr txBox="1"/>
          <p:nvPr/>
        </p:nvSpPr>
        <p:spPr bwMode="auto">
          <a:xfrm flipH="0" flipV="0">
            <a:off x="586764" y="5810249"/>
            <a:ext cx="7129351"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0" i="0" u="none" spc="0">
                <a:solidFill>
                  <a:srgbClr val="262626"/>
                </a:solidFill>
                <a:latin typeface="Arial"/>
                <a:ea typeface="Arial"/>
                <a:cs typeface="Arial"/>
              </a:rPr>
              <a:t>Available policies are IMAGENET, CIFAR10 and SVHN.</a:t>
            </a:r>
            <a:endParaRPr sz="2200" b="0"/>
          </a:p>
        </p:txBody>
      </p:sp>
      <p:sp>
        <p:nvSpPr>
          <p:cNvPr id="1695051946" name=""/>
          <p:cNvSpPr txBox="1"/>
          <p:nvPr/>
        </p:nvSpPr>
        <p:spPr bwMode="auto">
          <a:xfrm flipH="0" flipV="0">
            <a:off x="838198" y="653689"/>
            <a:ext cx="2384772"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i="0" u="sng" spc="133">
                <a:solidFill>
                  <a:srgbClr val="212529"/>
                </a:solidFill>
                <a:latin typeface="Arial"/>
                <a:ea typeface="Arial"/>
                <a:cs typeface="Arial"/>
                <a:hlinkClick r:id="rId3" tooltip="https://pytorch.org/vision/stable/generated/torchvision.transforms.v2.AutoAugment.html#autoaugment"/>
              </a:rPr>
              <a:t>AutoAugment</a:t>
            </a:r>
            <a:endParaRPr/>
          </a:p>
        </p:txBody>
      </p:sp>
      <p:sp>
        <p:nvSpPr>
          <p:cNvPr id="1209909329" name=""/>
          <p:cNvSpPr txBox="1"/>
          <p:nvPr/>
        </p:nvSpPr>
        <p:spPr bwMode="auto">
          <a:xfrm flipH="0" flipV="0">
            <a:off x="586764" y="1206499"/>
            <a:ext cx="10636390"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AutoAugment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policy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AutoAugmentPolicy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AutoAugmentPolicy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IMAGENET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NEAREST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655375155" name=""/>
          <p:cNvSpPr/>
          <p:nvPr/>
        </p:nvSpPr>
        <p:spPr bwMode="auto">
          <a:xfrm flipH="0" flipV="0">
            <a:off x="586764" y="3118038"/>
            <a:ext cx="10312252" cy="7623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AutoAugment data augmentation method based on </a:t>
            </a:r>
            <a:r>
              <a:rPr lang="en-GB" sz="2200" b="0" i="0" u="sng" strike="noStrike" cap="none" spc="0">
                <a:solidFill>
                  <a:srgbClr val="262626"/>
                </a:solidFill>
                <a:latin typeface="Arial"/>
                <a:ea typeface="Arial"/>
                <a:cs typeface="Arial"/>
                <a:hlinkClick r:id="rId4" tooltip="https://arxiv.org/pdf/1805.09501.pdf"/>
              </a:rPr>
              <a:t>“AutoAugment: Learning Augmentation Strategies from Data”</a:t>
            </a:r>
            <a:r>
              <a:rPr lang="en-GB" sz="2200" b="0" i="0" u="none" strike="noStrike" cap="none" spc="0">
                <a:solidFill>
                  <a:srgbClr val="262626"/>
                </a:solidFill>
                <a:latin typeface="Arial"/>
                <a:ea typeface="Arial"/>
                <a:cs typeface="Arial"/>
              </a:rPr>
              <a:t>.</a:t>
            </a:r>
            <a:endParaRPr lang="en-GB" sz="2200" b="0" i="0" u="none" strike="noStrike" cap="none" spc="0">
              <a:solidFill>
                <a:srgbClr val="262626"/>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605651" name=""/>
          <p:cNvSpPr txBox="1"/>
          <p:nvPr/>
        </p:nvSpPr>
        <p:spPr bwMode="auto">
          <a:xfrm flipH="0" flipV="0">
            <a:off x="586764" y="5810249"/>
            <a:ext cx="7129351"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0" i="0" u="none" spc="0">
                <a:solidFill>
                  <a:srgbClr val="262626"/>
                </a:solidFill>
                <a:latin typeface="Arial"/>
                <a:ea typeface="Arial"/>
                <a:cs typeface="Arial"/>
              </a:rPr>
              <a:t>Available policies are IMAGENET, CIFAR10 and SVHN.</a:t>
            </a:r>
            <a:endParaRPr sz="2200" b="0"/>
          </a:p>
        </p:txBody>
      </p:sp>
      <p:sp>
        <p:nvSpPr>
          <p:cNvPr id="18179529" name=""/>
          <p:cNvSpPr txBox="1"/>
          <p:nvPr/>
        </p:nvSpPr>
        <p:spPr bwMode="auto">
          <a:xfrm flipH="0" flipV="0">
            <a:off x="838198" y="653689"/>
            <a:ext cx="2452786"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i="0" u="sng" spc="133">
                <a:solidFill>
                  <a:srgbClr val="212529"/>
                </a:solidFill>
                <a:latin typeface="Arial"/>
                <a:ea typeface="Arial"/>
                <a:cs typeface="Arial"/>
                <a:hlinkClick r:id="rId3" tooltip="https://pytorch.org/vision/stable/generated/torchvision.transforms.v2.RandAugment.html#randaugment"/>
              </a:rPr>
              <a:t>RandAugment</a:t>
            </a:r>
            <a:endParaRPr/>
          </a:p>
        </p:txBody>
      </p:sp>
      <p:sp>
        <p:nvSpPr>
          <p:cNvPr id="1052190029" name=""/>
          <p:cNvSpPr txBox="1"/>
          <p:nvPr/>
        </p:nvSpPr>
        <p:spPr bwMode="auto">
          <a:xfrm flipH="0" flipV="0">
            <a:off x="586764" y="1206499"/>
            <a:ext cx="10637830"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RandAugment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num_ops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magnitude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9</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num_magnitude_bins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InterpolationMode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NEAREST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fill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Dict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Type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Optional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Union</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Sequence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2040866421" name=""/>
          <p:cNvSpPr/>
          <p:nvPr/>
        </p:nvSpPr>
        <p:spPr bwMode="auto">
          <a:xfrm flipH="0" flipV="0">
            <a:off x="586764" y="3118038"/>
            <a:ext cx="10312612" cy="7623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lang="en-GB" sz="2200" b="0" i="0" u="none" strike="noStrike" cap="none" spc="0">
                <a:solidFill>
                  <a:srgbClr val="262626"/>
                </a:solidFill>
                <a:latin typeface="Arial"/>
                <a:ea typeface="Arial"/>
                <a:cs typeface="Arial"/>
              </a:rPr>
              <a:t>RandAugment data augmentation method based on </a:t>
            </a:r>
            <a:r>
              <a:rPr lang="en-GB" sz="2200" b="0" i="0" u="sng" strike="noStrike" cap="none" spc="0">
                <a:solidFill>
                  <a:srgbClr val="262626"/>
                </a:solidFill>
                <a:latin typeface="Arial"/>
                <a:ea typeface="Arial"/>
                <a:cs typeface="Arial"/>
                <a:hlinkClick r:id="rId4" tooltip="https://arxiv.org/abs/1909.13719"/>
              </a:rPr>
              <a:t>“RandAugment: Practical automated data augmentation with a reduced search space”</a:t>
            </a:r>
            <a:r>
              <a:rPr lang="en-GB" sz="2200" b="0" i="0" u="none" strike="noStrike" cap="none" spc="0">
                <a:solidFill>
                  <a:srgbClr val="262626"/>
                </a:solidFill>
                <a:latin typeface="Arial"/>
                <a:ea typeface="Arial"/>
                <a:cs typeface="Arial"/>
              </a:rPr>
              <a:t>.</a:t>
            </a:r>
            <a:endParaRPr lang="en-GB" sz="2200" b="0" i="0" u="none" strike="noStrike" cap="none" spc="0">
              <a:solidFill>
                <a:srgbClr val="262626"/>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35643979" name="Titel 1"/>
          <p:cNvSpPr>
            <a:spLocks noGrp="1"/>
          </p:cNvSpPr>
          <p:nvPr>
            <p:ph type="title"/>
          </p:nvPr>
        </p:nvSpPr>
        <p:spPr bwMode="auto">
          <a:xfrm flipH="0" flipV="0">
            <a:off x="838198" y="460374"/>
            <a:ext cx="10515600" cy="833437"/>
          </a:xfrm>
        </p:spPr>
        <p:txBody>
          <a:bodyPr/>
          <a:lstStyle/>
          <a:p>
            <a:pPr>
              <a:defRPr/>
            </a:pPr>
            <a:r>
              <a:rPr/>
              <a:t>What I use: MNIST</a:t>
            </a:r>
            <a:endParaRPr/>
          </a:p>
        </p:txBody>
      </p:sp>
      <p:sp>
        <p:nvSpPr>
          <p:cNvPr id="212952372" name=""/>
          <p:cNvSpPr txBox="1"/>
          <p:nvPr/>
        </p:nvSpPr>
        <p:spPr bwMode="auto">
          <a:xfrm flipH="0" flipV="0">
            <a:off x="493359" y="1492249"/>
            <a:ext cx="10643589"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train_processing_chain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input_dim_x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input_dim_y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a:p>
        </p:txBody>
      </p:sp>
      <p:sp>
        <p:nvSpPr>
          <p:cNvPr id="665616070" name=""/>
          <p:cNvSpPr txBox="1"/>
          <p:nvPr/>
        </p:nvSpPr>
        <p:spPr bwMode="auto">
          <a:xfrm flipH="0" flipV="0">
            <a:off x="493359" y="3529624"/>
            <a:ext cx="10647549"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test_processing_chain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CenterCrop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input_dim_x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input_dim_y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a:p>
        </p:txBody>
      </p:sp>
      <p:sp>
        <p:nvSpPr>
          <p:cNvPr id="647310541" name=""/>
          <p:cNvSpPr txBox="1"/>
          <p:nvPr/>
        </p:nvSpPr>
        <p:spPr bwMode="auto">
          <a:xfrm flipH="0" flipV="0">
            <a:off x="489399" y="5535249"/>
            <a:ext cx="10647549" cy="7623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input_dim_x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input_dim_y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24</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3143161" name="Titel 1"/>
          <p:cNvSpPr>
            <a:spLocks noGrp="1"/>
          </p:cNvSpPr>
          <p:nvPr>
            <p:ph type="title"/>
          </p:nvPr>
        </p:nvSpPr>
        <p:spPr bwMode="auto"/>
        <p:txBody>
          <a:bodyPr/>
          <a:lstStyle/>
          <a:p>
            <a:pPr>
              <a:defRPr/>
            </a:pPr>
            <a:r>
              <a:rPr/>
              <a:t>What I use: CIFAR10 (test)</a:t>
            </a:r>
            <a:endParaRPr/>
          </a:p>
        </p:txBody>
      </p:sp>
      <p:sp>
        <p:nvSpPr>
          <p:cNvPr id="1457245950" name=""/>
          <p:cNvSpPr txBox="1"/>
          <p:nvPr/>
        </p:nvSpPr>
        <p:spPr bwMode="auto">
          <a:xfrm flipH="0" flipV="0">
            <a:off x="493359" y="1624624"/>
            <a:ext cx="10647549"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test_processing_chain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CenterCrop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input_dim_x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input_dim_y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a:p>
        </p:txBody>
      </p:sp>
      <p:sp>
        <p:nvSpPr>
          <p:cNvPr id="86247155" name=""/>
          <p:cNvSpPr txBox="1"/>
          <p:nvPr/>
        </p:nvSpPr>
        <p:spPr bwMode="auto">
          <a:xfrm flipH="0" flipV="0">
            <a:off x="493359" y="4154123"/>
            <a:ext cx="10651869" cy="24387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input_dim_x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input_dim_y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endParaRPr sz="2200" b="0" i="0" u="none">
              <a:solidFill>
                <a:srgbClr val="AE81FF"/>
              </a:solidFill>
              <a:latin typeface="Consolas"/>
              <a:ea typeface="Consolas"/>
              <a:cs typeface="Consolas"/>
            </a:endParaRPr>
          </a:p>
          <a:p>
            <a:pPr>
              <a:defRPr/>
            </a:pPr>
            <a:r>
              <a:rPr sz="2200" b="0" i="0" u="none">
                <a:solidFill>
                  <a:srgbClr val="F8F8F2"/>
                </a:solidFill>
                <a:latin typeface="Consolas"/>
                <a:ea typeface="Consolas"/>
                <a:cs typeface="Consolas"/>
              </a:rPr>
              <a:t>flip_p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jitter_brightness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jitter_contrast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0.1</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jitter_saturation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0.1</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jitter_hue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0.15</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9203063" name="Titel 1"/>
          <p:cNvSpPr>
            <a:spLocks noGrp="1"/>
          </p:cNvSpPr>
          <p:nvPr>
            <p:ph type="title"/>
          </p:nvPr>
        </p:nvSpPr>
        <p:spPr bwMode="auto">
          <a:xfrm flipH="0" flipV="0">
            <a:off x="838198" y="31749"/>
            <a:ext cx="10515600" cy="865188"/>
          </a:xfrm>
        </p:spPr>
        <p:txBody>
          <a:bodyPr/>
          <a:lstStyle/>
          <a:p>
            <a:pPr>
              <a:defRPr/>
            </a:pPr>
            <a:r>
              <a:rPr/>
              <a:t>What I use: CIFAR10 (training)</a:t>
            </a:r>
            <a:endParaRPr/>
          </a:p>
        </p:txBody>
      </p:sp>
      <p:sp>
        <p:nvSpPr>
          <p:cNvPr id="286518791" name=""/>
          <p:cNvSpPr txBox="1"/>
          <p:nvPr/>
        </p:nvSpPr>
        <p:spPr bwMode="auto">
          <a:xfrm flipH="0" flipV="0">
            <a:off x="493359" y="1227749"/>
            <a:ext cx="10679229" cy="41151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train_processing_chain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input_dim_x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input_dim_y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RandomHorizontalFlip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flip_p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ColorJitter</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brightness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jitter_brightness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contrast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jitter_contrast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saturation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jitter_saturation</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hue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jitter_hue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16612606" name="Titel 1"/>
          <p:cNvSpPr>
            <a:spLocks noGrp="1"/>
          </p:cNvSpPr>
          <p:nvPr>
            <p:ph type="title"/>
          </p:nvPr>
        </p:nvSpPr>
        <p:spPr bwMode="auto">
          <a:xfrm flipH="0" flipV="0">
            <a:off x="838198" y="31749"/>
            <a:ext cx="10515600" cy="865188"/>
          </a:xfrm>
        </p:spPr>
        <p:txBody>
          <a:bodyPr/>
          <a:lstStyle/>
          <a:p>
            <a:pPr>
              <a:defRPr/>
            </a:pPr>
            <a:r>
              <a:rPr/>
              <a:t>What I use: CIFAR10 (automatic)</a:t>
            </a:r>
            <a:endParaRPr/>
          </a:p>
        </p:txBody>
      </p:sp>
      <p:sp>
        <p:nvSpPr>
          <p:cNvPr id="579538553" name=""/>
          <p:cNvSpPr txBox="1"/>
          <p:nvPr/>
        </p:nvSpPr>
        <p:spPr bwMode="auto">
          <a:xfrm flipH="0" flipV="0">
            <a:off x="192124" y="1148374"/>
            <a:ext cx="11797644" cy="210348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train_processing_chain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AutoAugment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policy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AutoAugmentPolicy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AutoAugmentPolicy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CIFAR10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CenterCrop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input_dim_x</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input_dim_y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60481739" name="Titel 1"/>
          <p:cNvSpPr>
            <a:spLocks noGrp="1"/>
          </p:cNvSpPr>
          <p:nvPr>
            <p:ph type="title"/>
          </p:nvPr>
        </p:nvSpPr>
        <p:spPr bwMode="auto">
          <a:xfrm flipH="0" flipV="0">
            <a:off x="838198" y="126999"/>
            <a:ext cx="10515600" cy="761999"/>
          </a:xfrm>
        </p:spPr>
        <p:txBody>
          <a:bodyPr/>
          <a:lstStyle/>
          <a:p>
            <a:pPr>
              <a:defRPr/>
            </a:pPr>
            <a:r>
              <a:rPr lang="en-GB" sz="4400" b="0" i="0" u="none" strike="noStrike" cap="none" spc="0">
                <a:solidFill>
                  <a:schemeClr val="tx1"/>
                </a:solidFill>
                <a:latin typeface="Arial"/>
                <a:ea typeface="Arial"/>
                <a:cs typeface="Arial"/>
              </a:rPr>
              <a:t>Building your own filter</a:t>
            </a:r>
            <a:endParaRPr/>
          </a:p>
        </p:txBody>
      </p:sp>
      <p:sp>
        <p:nvSpPr>
          <p:cNvPr id="2112712144" name=""/>
          <p:cNvSpPr txBox="1"/>
          <p:nvPr/>
        </p:nvSpPr>
        <p:spPr bwMode="auto">
          <a:xfrm flipH="0" flipV="0">
            <a:off x="192123" y="910248"/>
            <a:ext cx="11852003" cy="57915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from</a:t>
            </a:r>
            <a:r>
              <a:rPr sz="2200" b="0" i="0" u="none">
                <a:solidFill>
                  <a:srgbClr val="F8F8F2"/>
                </a:solidFill>
                <a:latin typeface="Consolas"/>
                <a:ea typeface="Consolas"/>
                <a:cs typeface="Consolas"/>
              </a:rPr>
              <a:t> torchvision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v2 </a:t>
            </a: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Transform  </a:t>
            </a:r>
            <a:r>
              <a:rPr sz="2200" b="0" i="0" u="none">
                <a:solidFill>
                  <a:srgbClr val="8292A2"/>
                </a:solidFill>
                <a:latin typeface="Consolas"/>
                <a:ea typeface="Consolas"/>
                <a:cs typeface="Consolas"/>
              </a:rPr>
              <a:t># type: ignore</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 </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from</a:t>
            </a:r>
            <a:r>
              <a:rPr sz="2200" b="0" i="0" u="none">
                <a:solidFill>
                  <a:srgbClr val="F8F8F2"/>
                </a:solidFill>
                <a:latin typeface="Consolas"/>
                <a:ea typeface="Consolas"/>
                <a:cs typeface="Consolas"/>
              </a:rPr>
              <a:t> typing </a:t>
            </a: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Any   </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class</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OnOffFilter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__init__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super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__init__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float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_transform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Any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params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dict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str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Any</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 Any</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relu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functional</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relu</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inpt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             dim</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def</a:t>
            </a:r>
            <a:r>
              <a:rPr sz="2200" b="0" i="0" u="none">
                <a:solidFill>
                  <a:srgbClr val="F8F8F2"/>
                </a:solidFill>
                <a:latin typeface="Consolas"/>
                <a:ea typeface="Consolas"/>
                <a:cs typeface="Consolas"/>
              </a:rPr>
              <a:t> </a:t>
            </a:r>
            <a:r>
              <a:rPr sz="2200" b="0" i="0" u="none">
                <a:solidFill>
                  <a:srgbClr val="E6DB74"/>
                </a:solidFill>
                <a:latin typeface="Consolas"/>
                <a:ea typeface="Consolas"/>
                <a:cs typeface="Consolas"/>
              </a:rPr>
              <a:t>__repr__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return</a:t>
            </a:r>
            <a:r>
              <a:rPr sz="2200" b="0" i="0" u="none">
                <a:solidFill>
                  <a:srgbClr val="F8F8F2"/>
                </a:solidFill>
                <a:latin typeface="Consolas"/>
                <a:ea typeface="Consolas"/>
                <a:cs typeface="Consolas"/>
              </a:rPr>
              <a:t> 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__class__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__name__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"(p={0})"</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format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self</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3410623" name="Titel 1"/>
          <p:cNvSpPr>
            <a:spLocks noGrp="1"/>
          </p:cNvSpPr>
          <p:nvPr>
            <p:ph type="title"/>
          </p:nvPr>
        </p:nvSpPr>
        <p:spPr bwMode="auto">
          <a:xfrm flipH="0" flipV="0">
            <a:off x="838198" y="365123"/>
            <a:ext cx="10515600" cy="761999"/>
          </a:xfrm>
        </p:spPr>
        <p:txBody>
          <a:bodyPr/>
          <a:lstStyle/>
          <a:p>
            <a:pPr>
              <a:defRPr/>
            </a:pPr>
            <a:r>
              <a:rPr lang="en-GB" sz="4400" b="0" i="0" u="none" strike="noStrike" cap="none" spc="0">
                <a:solidFill>
                  <a:schemeClr val="tx1"/>
                </a:solidFill>
                <a:latin typeface="Arial"/>
                <a:ea typeface="Arial"/>
                <a:cs typeface="Arial"/>
              </a:rPr>
              <a:t>Building your own filter</a:t>
            </a:r>
            <a:endParaRPr/>
          </a:p>
        </p:txBody>
      </p:sp>
      <p:sp>
        <p:nvSpPr>
          <p:cNvPr id="1623368746" name=""/>
          <p:cNvSpPr txBox="1"/>
          <p:nvPr/>
        </p:nvSpPr>
        <p:spPr bwMode="auto">
          <a:xfrm flipH="0" flipV="0">
            <a:off x="192123" y="1148373"/>
            <a:ext cx="11854523"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 3, 1200, 1600])</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transforms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v2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Compose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OnOffFilter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transforms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torch_image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shape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torch.Size([1, 6, 1200, 1600])</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87574176" name="Titel 1"/>
          <p:cNvSpPr>
            <a:spLocks noGrp="1"/>
          </p:cNvSpPr>
          <p:nvPr>
            <p:ph type="title"/>
          </p:nvPr>
        </p:nvSpPr>
        <p:spPr bwMode="auto">
          <a:xfrm>
            <a:off x="838198" y="3091656"/>
            <a:ext cx="10515600" cy="1325562"/>
          </a:xfrm>
        </p:spPr>
        <p:txBody>
          <a:bodyPr/>
          <a:lstStyle/>
          <a:p>
            <a:pPr algn="ctr">
              <a:defRPr/>
            </a:pPr>
            <a:r>
              <a:rPr/>
              <a:t>Dataloader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80363498" name="Titel 1"/>
          <p:cNvSpPr>
            <a:spLocks noGrp="1"/>
          </p:cNvSpPr>
          <p:nvPr>
            <p:ph type="title"/>
          </p:nvPr>
        </p:nvSpPr>
        <p:spPr bwMode="auto">
          <a:xfrm flipH="0" flipV="0">
            <a:off x="838197" y="365123"/>
            <a:ext cx="10515600" cy="677610"/>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Anatomy of a PyTorch</a:t>
            </a:r>
            <a:r>
              <a:rPr/>
              <a:t> Network + Support</a:t>
            </a:r>
            <a:endParaRPr/>
          </a:p>
        </p:txBody>
      </p:sp>
      <p:sp>
        <p:nvSpPr>
          <p:cNvPr id="1991210343" name=""/>
          <p:cNvSpPr txBox="1"/>
          <p:nvPr/>
        </p:nvSpPr>
        <p:spPr bwMode="auto">
          <a:xfrm flipH="0" flipV="0">
            <a:off x="502340" y="4765281"/>
            <a:ext cx="1798955" cy="48803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600"/>
              <a:t>Dataloader</a:t>
            </a:r>
            <a:endParaRPr sz="2600"/>
          </a:p>
        </p:txBody>
      </p:sp>
      <p:cxnSp>
        <p:nvCxnSpPr>
          <p:cNvPr id="883760011" name=""/>
          <p:cNvCxnSpPr>
            <a:cxnSpLocks/>
          </p:cNvCxnSpPr>
          <p:nvPr/>
        </p:nvCxnSpPr>
        <p:spPr bwMode="auto">
          <a:xfrm flipH="0" flipV="0">
            <a:off x="2357209" y="5070260"/>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771480971" name=""/>
          <p:cNvSpPr/>
          <p:nvPr/>
        </p:nvSpPr>
        <p:spPr bwMode="auto">
          <a:xfrm flipH="0" flipV="0">
            <a:off x="3720789" y="2751595"/>
            <a:ext cx="1258301" cy="2095498"/>
          </a:xfrm>
          <a:prstGeom prst="rect">
            <a:avLst/>
          </a:prstGeom>
        </p:spPr>
        <p:style>
          <a:lnRef idx="2">
            <a:schemeClr val="accent1">
              <a:shade val="50000"/>
            </a:schemeClr>
          </a:lnRef>
          <a:fillRef idx="1">
            <a:schemeClr val="accent1"/>
          </a:fillRef>
          <a:effectRef idx="0">
            <a:schemeClr val="accent1"/>
          </a:effectRef>
          <a:fontRef idx="minor">
            <a:schemeClr val="lt1"/>
          </a:fontRef>
        </p:style>
      </p:sp>
      <p:sp>
        <p:nvSpPr>
          <p:cNvPr id="695139878" name=""/>
          <p:cNvSpPr txBox="1"/>
          <p:nvPr/>
        </p:nvSpPr>
        <p:spPr bwMode="auto">
          <a:xfrm flipH="0" flipV="0">
            <a:off x="3143889" y="4887200"/>
            <a:ext cx="2267553"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Network </a:t>
            </a:r>
            <a:endParaRPr/>
          </a:p>
          <a:p>
            <a:pPr algn="ctr">
              <a:defRPr/>
            </a:pPr>
            <a:r>
              <a:rPr/>
              <a:t>(torch.nn.sequential)</a:t>
            </a:r>
            <a:endParaRPr/>
          </a:p>
        </p:txBody>
      </p:sp>
      <p:sp>
        <p:nvSpPr>
          <p:cNvPr id="2119985293" name=""/>
          <p:cNvSpPr txBox="1"/>
          <p:nvPr/>
        </p:nvSpPr>
        <p:spPr bwMode="auto">
          <a:xfrm flipH="0" flipV="0">
            <a:off x="3910815" y="4405937"/>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1</a:t>
            </a:r>
            <a:endParaRPr/>
          </a:p>
        </p:txBody>
      </p:sp>
      <p:sp>
        <p:nvSpPr>
          <p:cNvPr id="1932623580" name=""/>
          <p:cNvSpPr txBox="1"/>
          <p:nvPr/>
        </p:nvSpPr>
        <p:spPr bwMode="auto">
          <a:xfrm flipH="0" flipV="0">
            <a:off x="3910815" y="2831332"/>
            <a:ext cx="98402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N</a:t>
            </a:r>
            <a:endParaRPr/>
          </a:p>
        </p:txBody>
      </p:sp>
      <p:sp>
        <p:nvSpPr>
          <p:cNvPr id="266365578" name=""/>
          <p:cNvSpPr txBox="1"/>
          <p:nvPr/>
        </p:nvSpPr>
        <p:spPr bwMode="auto">
          <a:xfrm flipH="0" flipV="0">
            <a:off x="3910815" y="4039817"/>
            <a:ext cx="946078"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Layer 2</a:t>
            </a:r>
            <a:endParaRPr/>
          </a:p>
        </p:txBody>
      </p:sp>
      <p:sp>
        <p:nvSpPr>
          <p:cNvPr id="1985586637" name=""/>
          <p:cNvSpPr/>
          <p:nvPr/>
        </p:nvSpPr>
        <p:spPr bwMode="auto">
          <a:xfrm flipH="0" flipV="0">
            <a:off x="4211605" y="3809212"/>
            <a:ext cx="180472" cy="180472"/>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01343539" name=""/>
          <p:cNvSpPr/>
          <p:nvPr/>
        </p:nvSpPr>
        <p:spPr bwMode="auto">
          <a:xfrm flipH="0" flipV="0">
            <a:off x="4211605" y="3560559"/>
            <a:ext cx="180471" cy="180471"/>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307505772" name=""/>
          <p:cNvSpPr/>
          <p:nvPr/>
        </p:nvSpPr>
        <p:spPr bwMode="auto">
          <a:xfrm flipH="0" flipV="0">
            <a:off x="4211605" y="3311906"/>
            <a:ext cx="180471" cy="180471"/>
          </a:xfrm>
          <a:prstGeom prst="ellipse">
            <a:avLst/>
          </a:prstGeom>
          <a:solidFill>
            <a:schemeClr val="tx1"/>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55890470" name=""/>
          <p:cNvSpPr txBox="1"/>
          <p:nvPr/>
        </p:nvSpPr>
        <p:spPr bwMode="auto">
          <a:xfrm flipH="0" flipV="0">
            <a:off x="3860682" y="2387002"/>
            <a:ext cx="869842"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Output</a:t>
            </a:r>
            <a:endParaRPr/>
          </a:p>
        </p:txBody>
      </p:sp>
      <p:cxnSp>
        <p:nvCxnSpPr>
          <p:cNvPr id="1641011399" name=""/>
          <p:cNvCxnSpPr>
            <a:cxnSpLocks/>
          </p:cNvCxnSpPr>
          <p:nvPr/>
        </p:nvCxnSpPr>
        <p:spPr bwMode="auto">
          <a:xfrm flipH="0" flipV="0">
            <a:off x="5050495" y="2570062"/>
            <a:ext cx="721893"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979906988" name=""/>
          <p:cNvSpPr txBox="1"/>
          <p:nvPr/>
        </p:nvSpPr>
        <p:spPr bwMode="auto">
          <a:xfrm flipH="0" flipV="0">
            <a:off x="5916551" y="2387002"/>
            <a:ext cx="1530635"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Loss function</a:t>
            </a:r>
            <a:endParaRPr/>
          </a:p>
        </p:txBody>
      </p:sp>
      <p:cxnSp>
        <p:nvCxnSpPr>
          <p:cNvPr id="1291179349" name=""/>
          <p:cNvCxnSpPr>
            <a:cxnSpLocks/>
          </p:cNvCxnSpPr>
          <p:nvPr/>
        </p:nvCxnSpPr>
        <p:spPr bwMode="auto">
          <a:xfrm flipH="0" flipV="1">
            <a:off x="2652300" y="1959516"/>
            <a:ext cx="0" cy="3108155"/>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710545573" name=""/>
          <p:cNvCxnSpPr>
            <a:cxnSpLocks/>
          </p:cNvCxnSpPr>
          <p:nvPr/>
        </p:nvCxnSpPr>
        <p:spPr bwMode="auto">
          <a:xfrm flipH="0" flipV="1">
            <a:off x="2637946" y="1959516"/>
            <a:ext cx="3980446" cy="0"/>
          </a:xfrm>
          <a:prstGeom prst="line">
            <a:avLst/>
          </a:prstGeom>
          <a:ln w="28575" cap="flat" cmpd="sng" algn="ctr">
            <a:solidFill>
              <a:schemeClr val="accent1">
                <a:shade val="50000"/>
              </a:schemeClr>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045818388" name=""/>
          <p:cNvCxnSpPr>
            <a:cxnSpLocks/>
          </p:cNvCxnSpPr>
          <p:nvPr/>
        </p:nvCxnSpPr>
        <p:spPr bwMode="auto">
          <a:xfrm flipH="1" flipV="0">
            <a:off x="6609735" y="1949490"/>
            <a:ext cx="0" cy="401051"/>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025775534" name=""/>
          <p:cNvCxnSpPr>
            <a:cxnSpLocks/>
          </p:cNvCxnSpPr>
          <p:nvPr/>
        </p:nvCxnSpPr>
        <p:spPr bwMode="auto">
          <a:xfrm flipH="0" flipV="1">
            <a:off x="3603066" y="2700552"/>
            <a:ext cx="0" cy="2182089"/>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245601129" name=""/>
          <p:cNvSpPr txBox="1"/>
          <p:nvPr/>
        </p:nvSpPr>
        <p:spPr bwMode="auto">
          <a:xfrm flipH="0" flipV="0">
            <a:off x="5774113" y="1593396"/>
            <a:ext cx="844279"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Target</a:t>
            </a:r>
            <a:endParaRPr/>
          </a:p>
        </p:txBody>
      </p:sp>
      <p:sp>
        <p:nvSpPr>
          <p:cNvPr id="1271718157" name=""/>
          <p:cNvSpPr txBox="1"/>
          <p:nvPr/>
        </p:nvSpPr>
        <p:spPr bwMode="auto">
          <a:xfrm flipH="0" flipV="0">
            <a:off x="6101061" y="3219084"/>
            <a:ext cx="1161617" cy="366118"/>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Optimizer</a:t>
            </a:r>
            <a:endParaRPr/>
          </a:p>
        </p:txBody>
      </p:sp>
      <p:cxnSp>
        <p:nvCxnSpPr>
          <p:cNvPr id="1889983882" name=""/>
          <p:cNvCxnSpPr>
            <a:cxnSpLocks/>
          </p:cNvCxnSpPr>
          <p:nvPr/>
        </p:nvCxnSpPr>
        <p:spPr bwMode="auto">
          <a:xfrm flipH="1" flipV="1">
            <a:off x="5170361" y="3401939"/>
            <a:ext cx="952498" cy="0"/>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804280795" name=""/>
          <p:cNvCxnSpPr>
            <a:cxnSpLocks/>
          </p:cNvCxnSpPr>
          <p:nvPr/>
        </p:nvCxnSpPr>
        <p:spPr bwMode="auto">
          <a:xfrm flipH="1" flipV="0">
            <a:off x="6609735" y="2700552"/>
            <a:ext cx="0" cy="518529"/>
          </a:xfrm>
          <a:prstGeom prst="line">
            <a:avLst/>
          </a:prstGeom>
          <a:ln w="28575"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472660304" name=""/>
          <p:cNvSpPr txBox="1"/>
          <p:nvPr/>
        </p:nvSpPr>
        <p:spPr bwMode="auto">
          <a:xfrm flipH="0" flipV="0">
            <a:off x="8028042" y="3107862"/>
            <a:ext cx="1619709" cy="64044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a:t>Learning Rate</a:t>
            </a:r>
            <a:endParaRPr/>
          </a:p>
          <a:p>
            <a:pPr algn="ctr">
              <a:defRPr/>
            </a:pPr>
            <a:r>
              <a:rPr/>
              <a:t>Scheduler</a:t>
            </a:r>
            <a:endParaRPr/>
          </a:p>
        </p:txBody>
      </p:sp>
      <p:cxnSp>
        <p:nvCxnSpPr>
          <p:cNvPr id="325072025" name=""/>
          <p:cNvCxnSpPr>
            <a:cxnSpLocks/>
            <a:endCxn id="1271718157" idx="3"/>
          </p:cNvCxnSpPr>
          <p:nvPr/>
        </p:nvCxnSpPr>
        <p:spPr bwMode="auto">
          <a:xfrm rot="10799955" flipH="0" flipV="0">
            <a:off x="7262679" y="3410699"/>
            <a:ext cx="704566" cy="0"/>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427974270" name=""/>
          <p:cNvCxnSpPr>
            <a:cxnSpLocks/>
            <a:stCxn id="979906988" idx="3"/>
          </p:cNvCxnSpPr>
          <p:nvPr/>
        </p:nvCxnSpPr>
        <p:spPr bwMode="auto">
          <a:xfrm rot="0" flipH="0" flipV="0">
            <a:off x="7447190" y="2574694"/>
            <a:ext cx="1256080" cy="0"/>
          </a:xfrm>
          <a:prstGeom prst="line">
            <a:avLst/>
          </a:prstGeom>
          <a:ln w="28575" cap="flat" cmpd="sng" algn="ctr">
            <a:solidFill>
              <a:srgbClr val="43739E"/>
            </a:solidFill>
            <a:prstDash val="dash"/>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613842430" name=""/>
          <p:cNvCxnSpPr>
            <a:cxnSpLocks/>
          </p:cNvCxnSpPr>
          <p:nvPr/>
        </p:nvCxnSpPr>
        <p:spPr bwMode="auto">
          <a:xfrm flipH="0" flipV="0">
            <a:off x="8691365" y="2565254"/>
            <a:ext cx="0" cy="528203"/>
          </a:xfrm>
          <a:prstGeom prst="line">
            <a:avLst/>
          </a:prstGeom>
          <a:ln w="28575" cap="flat" cmpd="sng" algn="ctr">
            <a:solidFill>
              <a:srgbClr val="43739E"/>
            </a:solidFill>
            <a:prstDash val="dash"/>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235083588" name=""/>
          <p:cNvSpPr txBox="1"/>
          <p:nvPr/>
        </p:nvSpPr>
        <p:spPr bwMode="auto">
          <a:xfrm flipH="0" flipV="0">
            <a:off x="502340" y="1227276"/>
            <a:ext cx="3519417"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b="1"/>
              <a:t>Training of the weights</a:t>
            </a:r>
            <a:endParaRPr sz="2400" b="1"/>
          </a:p>
        </p:txBody>
      </p:sp>
      <p:sp>
        <p:nvSpPr>
          <p:cNvPr id="454439028" name=""/>
          <p:cNvSpPr/>
          <p:nvPr/>
        </p:nvSpPr>
        <p:spPr bwMode="auto">
          <a:xfrm flipH="0" flipV="0">
            <a:off x="60749" y="4214812"/>
            <a:ext cx="3190874" cy="1821656"/>
          </a:xfrm>
          <a:prstGeom prst="ellipse">
            <a:avLst/>
          </a:prstGeom>
          <a:noFill/>
          <a:ln w="57150" cap="flat" cmpd="sng" algn="ctr">
            <a:solidFill>
              <a:srgbClr val="FF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9291317" name="Titel 1"/>
          <p:cNvSpPr>
            <a:spLocks noGrp="1"/>
          </p:cNvSpPr>
          <p:nvPr>
            <p:ph type="title"/>
          </p:nvPr>
        </p:nvSpPr>
        <p:spPr bwMode="auto">
          <a:xfrm>
            <a:off x="671512" y="2686843"/>
            <a:ext cx="10515600" cy="1325562"/>
          </a:xfrm>
        </p:spPr>
        <p:txBody>
          <a:bodyPr/>
          <a:lstStyle/>
          <a:p>
            <a:pPr algn="ctr">
              <a:defRPr/>
            </a:pPr>
            <a:r>
              <a:rPr/>
              <a:t>Data provider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4103487" name="Titel 1"/>
          <p:cNvSpPr>
            <a:spLocks noGrp="1"/>
          </p:cNvSpPr>
          <p:nvPr>
            <p:ph type="title"/>
          </p:nvPr>
        </p:nvSpPr>
        <p:spPr bwMode="auto">
          <a:xfrm>
            <a:off x="719137" y="2293936"/>
            <a:ext cx="10515600" cy="1325562"/>
          </a:xfrm>
        </p:spPr>
        <p:txBody>
          <a:bodyPr/>
          <a:lstStyle/>
          <a:p>
            <a:pPr algn="ctr">
              <a:defRPr/>
            </a:pPr>
            <a:r>
              <a:rPr u="sng">
                <a:hlinkClick r:id="rId3" tooltip="https://pytorch.org/vision/0.8/datasets.html#torchvision-datasets"/>
              </a:rPr>
              <a:t>torchvision.datasets</a:t>
            </a:r>
            <a:endParaRPr/>
          </a:p>
        </p:txBody>
      </p:sp>
      <p:sp>
        <p:nvSpPr>
          <p:cNvPr id="1534009312" name="Inhaltsplatzhalter 2"/>
          <p:cNvSpPr>
            <a:spLocks noGrp="1"/>
          </p:cNvSpPr>
          <p:nvPr>
            <p:ph idx="1"/>
          </p:nvPr>
        </p:nvSpPr>
        <p:spPr bwMode="auto">
          <a:xfrm>
            <a:off x="981073" y="4397374"/>
            <a:ext cx="10515600" cy="4351338"/>
          </a:xfrm>
        </p:spPr>
        <p:txBody>
          <a:bodyPr/>
          <a:lstStyle/>
          <a:p>
            <a:pPr marL="0" indent="0">
              <a:buFont typeface="Arial"/>
              <a:buNone/>
              <a:defRPr/>
            </a:pPr>
            <a:r>
              <a:rPr u="sng">
                <a:hlinkClick r:id="rId3" tooltip="https://pytorch.org/vision/0.8/datasets.html#torchvision-datasets"/>
              </a:rPr>
              <a:t>Here</a:t>
            </a:r>
            <a:r>
              <a:rPr/>
              <a:t> you find a collection of the many benchmark datasets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88719782" name="Titel 1"/>
          <p:cNvSpPr>
            <a:spLocks noGrp="1"/>
          </p:cNvSpPr>
          <p:nvPr>
            <p:ph type="title"/>
          </p:nvPr>
        </p:nvSpPr>
        <p:spPr bwMode="auto">
          <a:xfrm flipH="0" flipV="0">
            <a:off x="838198" y="174623"/>
            <a:ext cx="10515600" cy="539749"/>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a:t>Torchvision data provider: MNIST</a:t>
            </a:r>
            <a:endParaRPr/>
          </a:p>
        </p:txBody>
      </p:sp>
      <p:sp>
        <p:nvSpPr>
          <p:cNvPr id="1955122466" name=""/>
          <p:cNvSpPr txBox="1"/>
          <p:nvPr/>
        </p:nvSpPr>
        <p:spPr bwMode="auto">
          <a:xfrm flipH="0" flipV="0">
            <a:off x="132518" y="1003300"/>
            <a:ext cx="11814239" cy="31397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torchvision  </a:t>
            </a:r>
            <a:r>
              <a:rPr sz="2000" b="0" i="0" u="none">
                <a:solidFill>
                  <a:srgbClr val="8292A2"/>
                </a:solidFill>
                <a:latin typeface="Consolas"/>
                <a:ea typeface="Consolas"/>
                <a:cs typeface="Consolas"/>
              </a:rPr>
              <a:t># type: ignore</a:t>
            </a:r>
            <a:endParaRPr sz="2000" b="0" i="0" u="none">
              <a:solidFill>
                <a:srgbClr val="8292A2"/>
              </a:solidFill>
              <a:latin typeface="Consolas"/>
              <a:ea typeface="Consolas"/>
              <a:cs typeface="Consolas"/>
            </a:endParaRPr>
          </a:p>
          <a:p>
            <a:pPr>
              <a:defRPr/>
            </a:pP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tv_dataset_train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torchvision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datasets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MNIST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root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train</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download</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tv_dataset_test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torchvision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datasets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MNIST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root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train</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False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download</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endParaRPr sz="2000" b="0" i="0" u="none">
              <a:solidFill>
                <a:srgbClr val="66D9EF"/>
              </a:solidFill>
              <a:latin typeface="Consolas"/>
              <a:ea typeface="Consolas"/>
              <a:cs typeface="Consolas"/>
            </a:endParaRPr>
          </a:p>
          <a:p>
            <a:pPr>
              <a:defRPr/>
            </a:pP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len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tv_dataset_train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60000</a:t>
            </a: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len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tv_dataset_test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10000</a:t>
            </a: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tv_dataset_test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&lt;PIL.Image.Image image mode=L size=28x28 at 0x7F876166D5E0&gt;</a:t>
            </a: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tv_dataset_test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7</a:t>
            </a:r>
            <a:endParaRPr sz="20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40373572" name="Titel 1"/>
          <p:cNvSpPr>
            <a:spLocks noGrp="1"/>
          </p:cNvSpPr>
          <p:nvPr/>
        </p:nvSpPr>
        <p:spPr bwMode="auto">
          <a:xfrm flipH="0" flipV="0">
            <a:off x="838198" y="174623"/>
            <a:ext cx="10515600" cy="539748"/>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Torchvision data provider: FashionMNIST</a:t>
            </a:r>
            <a:endParaRPr/>
          </a:p>
        </p:txBody>
      </p:sp>
      <p:sp>
        <p:nvSpPr>
          <p:cNvPr id="427210513" name=""/>
          <p:cNvSpPr txBox="1"/>
          <p:nvPr/>
        </p:nvSpPr>
        <p:spPr bwMode="auto">
          <a:xfrm flipH="0" flipV="0">
            <a:off x="132518" y="1003299"/>
            <a:ext cx="11828638" cy="4054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torchvision  </a:t>
            </a:r>
            <a:r>
              <a:rPr sz="2000" b="0" i="0" u="none">
                <a:solidFill>
                  <a:srgbClr val="8292A2"/>
                </a:solidFill>
                <a:latin typeface="Consolas"/>
                <a:ea typeface="Consolas"/>
                <a:cs typeface="Consolas"/>
              </a:rPr>
              <a:t># type: ignore</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a:p>
          <a:p>
            <a:pPr>
              <a:defRPr/>
            </a:pPr>
            <a:r>
              <a:rPr sz="2000" b="0" i="0" u="none">
                <a:solidFill>
                  <a:srgbClr val="F8F8F2"/>
                </a:solidFill>
                <a:latin typeface="Consolas"/>
                <a:ea typeface="Consolas"/>
                <a:cs typeface="Consolas"/>
              </a:rPr>
              <a:t>tv_dataset_train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torchvision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datasets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FashionMNIST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root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train</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download</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tv_dataset_test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torchvision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datasets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FashionMNIST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root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train</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False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download</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len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tv_dataset_train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60000</a:t>
            </a:r>
            <a:endParaRPr sz="2000" b="0" i="0" u="none">
              <a:solidFill>
                <a:srgbClr val="66D9EF"/>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len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tv_dataset_test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a:t>
            </a:r>
            <a:r>
              <a:rPr sz="2000" b="0" i="0" u="none">
                <a:solidFill>
                  <a:srgbClr val="8292A2"/>
                </a:solidFill>
                <a:latin typeface="Consolas"/>
                <a:ea typeface="Consolas"/>
                <a:cs typeface="Consolas"/>
              </a:rPr>
              <a:t>10000</a:t>
            </a: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tv_dataset_test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a:t>
            </a:r>
            <a:r>
              <a:rPr lang="en-GB" sz="2000" b="0" i="0" u="none" strike="noStrike" cap="none" spc="0">
                <a:solidFill>
                  <a:srgbClr val="8292A2"/>
                </a:solidFill>
                <a:latin typeface="Consolas"/>
                <a:ea typeface="Consolas"/>
                <a:cs typeface="Consolas"/>
              </a:rPr>
              <a:t>&lt;PIL.Image.Image image mode=L size=28x28 at 0x7FC794E96C30&gt;</a:t>
            </a: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tv_dataset_test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9</a:t>
            </a:r>
            <a:endParaRPr sz="2000" b="0" i="0" u="none">
              <a:solidFill>
                <a:srgbClr val="8292A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4122755" name="Titel 1"/>
          <p:cNvSpPr>
            <a:spLocks noGrp="1"/>
          </p:cNvSpPr>
          <p:nvPr/>
        </p:nvSpPr>
        <p:spPr bwMode="auto">
          <a:xfrm flipH="0" flipV="0">
            <a:off x="838198" y="174623"/>
            <a:ext cx="10515600" cy="539748"/>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a:t>Torchvision data provider: CIFAR10</a:t>
            </a:r>
            <a:endParaRPr/>
          </a:p>
        </p:txBody>
      </p:sp>
      <p:sp>
        <p:nvSpPr>
          <p:cNvPr id="425591485" name=""/>
          <p:cNvSpPr txBox="1"/>
          <p:nvPr/>
        </p:nvSpPr>
        <p:spPr bwMode="auto">
          <a:xfrm flipH="0" flipV="0">
            <a:off x="132518" y="1003299"/>
            <a:ext cx="11835838" cy="4054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torchvision  </a:t>
            </a:r>
            <a:r>
              <a:rPr sz="2000" b="0" i="0" u="none">
                <a:solidFill>
                  <a:srgbClr val="8292A2"/>
                </a:solidFill>
                <a:latin typeface="Consolas"/>
                <a:ea typeface="Consolas"/>
                <a:cs typeface="Consolas"/>
              </a:rPr>
              <a:t># type: ignore</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a:p>
          <a:p>
            <a:pPr>
              <a:defRPr/>
            </a:pPr>
            <a:r>
              <a:rPr sz="2000" b="0" i="0" u="none">
                <a:solidFill>
                  <a:srgbClr val="F8F8F2"/>
                </a:solidFill>
                <a:latin typeface="Consolas"/>
                <a:ea typeface="Consolas"/>
                <a:cs typeface="Consolas"/>
              </a:rPr>
              <a:t>tv_dataset_train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torchvision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datasets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CIFAR10</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root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train</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download</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tv_dataset_test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torchvision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datasets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CIFAT10</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root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train</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False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download</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len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tv_dataset_train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50000</a:t>
            </a:r>
            <a:endParaRPr sz="2000" b="0" i="0" u="none">
              <a:solidFill>
                <a:srgbClr val="66D9EF"/>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len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tv_dataset_test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a:t>
            </a:r>
            <a:r>
              <a:rPr sz="2000" b="0" i="0" u="none">
                <a:solidFill>
                  <a:srgbClr val="8292A2"/>
                </a:solidFill>
                <a:latin typeface="Consolas"/>
                <a:ea typeface="Consolas"/>
                <a:cs typeface="Consolas"/>
              </a:rPr>
              <a:t>10000</a:t>
            </a: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tv_dataset_test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a:t>
            </a:r>
            <a:r>
              <a:rPr lang="en-GB" sz="2000" b="0" i="0" u="none" strike="noStrike" cap="none" spc="0">
                <a:solidFill>
                  <a:srgbClr val="8292A2"/>
                </a:solidFill>
                <a:latin typeface="Consolas"/>
                <a:ea typeface="Consolas"/>
                <a:cs typeface="Consolas"/>
              </a:rPr>
              <a:t>&lt;PIL.Image.Image image mode=RGB size=32x32 at 0x7F2F03BE0F80&gt;</a:t>
            </a:r>
            <a:endParaRPr sz="2000" b="0" i="0" u="none">
              <a:solidFill>
                <a:srgbClr val="8292A2"/>
              </a:solidFill>
              <a:latin typeface="Consolas"/>
              <a:ea typeface="Consolas"/>
              <a:cs typeface="Consolas"/>
            </a:endParaRPr>
          </a:p>
          <a:p>
            <a:pPr>
              <a:defRPr/>
            </a:pPr>
            <a:r>
              <a:rPr sz="2000" b="0" i="0" u="none">
                <a:solidFill>
                  <a:srgbClr val="66D9EF"/>
                </a:solidFill>
                <a:latin typeface="Consolas"/>
                <a:ea typeface="Consolas"/>
                <a:cs typeface="Consolas"/>
              </a:rPr>
              <a:t>print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tv_dataset_test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1</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3</a:t>
            </a:r>
            <a:endParaRPr sz="2000" b="0" i="0" u="none">
              <a:solidFill>
                <a:srgbClr val="8292A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5853244" name="Titel 1"/>
          <p:cNvSpPr>
            <a:spLocks noGrp="1"/>
          </p:cNvSpPr>
          <p:nvPr>
            <p:ph type="title"/>
          </p:nvPr>
        </p:nvSpPr>
        <p:spPr bwMode="auto">
          <a:xfrm>
            <a:off x="838198" y="2555874"/>
            <a:ext cx="10515600" cy="1325562"/>
          </a:xfrm>
        </p:spPr>
        <p:txBody>
          <a:bodyPr/>
          <a:lstStyle/>
          <a:p>
            <a:pPr algn="ctr">
              <a:defRPr/>
            </a:pPr>
            <a:r>
              <a:rPr/>
              <a:t>Dealing with you own data</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80317001" name="Titel 1"/>
          <p:cNvSpPr>
            <a:spLocks noGrp="1"/>
          </p:cNvSpPr>
          <p:nvPr>
            <p:ph type="title"/>
          </p:nvPr>
        </p:nvSpPr>
        <p:spPr bwMode="auto"/>
        <p:txBody>
          <a:bodyPr/>
          <a:lstStyle/>
          <a:p>
            <a:pPr>
              <a:defRPr/>
            </a:pPr>
            <a:r>
              <a:rPr u="sng">
                <a:hlinkClick r:id="rId3" tooltip="https://pytorch.org/docs/stable/data.html#torch.utils.data.Dataset"/>
              </a:rPr>
              <a:t>Dataset</a:t>
            </a:r>
            <a:endParaRPr/>
          </a:p>
        </p:txBody>
      </p:sp>
      <p:sp>
        <p:nvSpPr>
          <p:cNvPr id="1423888219" name="Inhaltsplatzhalter 2"/>
          <p:cNvSpPr>
            <a:spLocks noGrp="1"/>
          </p:cNvSpPr>
          <p:nvPr>
            <p:ph idx="1"/>
          </p:nvPr>
        </p:nvSpPr>
        <p:spPr bwMode="auto">
          <a:xfrm flipH="0" flipV="0">
            <a:off x="838198" y="1706562"/>
            <a:ext cx="9569412" cy="1269999"/>
          </a:xfrm>
        </p:spPr>
        <p:txBody>
          <a:bodyPr vertOverflow="overflow" horzOverflow="overflow" vert="horz" wrap="square" lIns="91440" tIns="45720" rIns="91440" bIns="45720" numCol="1" spcCol="0" rtlCol="0" fromWordArt="0" anchor="t" anchorCtr="0" forceAA="0" upright="0" compatLnSpc="0">
            <a:normAutofit fontScale="95000" lnSpcReduction="1000"/>
          </a:bodyPr>
          <a:lstStyle/>
          <a:p>
            <a:pPr marL="0" indent="0">
              <a:buFont typeface="Arial"/>
              <a:buNone/>
              <a:defRPr/>
            </a:pPr>
            <a:r>
              <a:rPr/>
              <a:t>There are different types of datasets available that are derived from </a:t>
            </a:r>
            <a:r>
              <a:rPr u="sng">
                <a:hlinkClick r:id="rId3" tooltip="https://pytorch.org/docs/stable/data.html#torch.utils.data.Dataset"/>
              </a:rPr>
              <a:t>Dataset</a:t>
            </a:r>
            <a:endParaRPr/>
          </a:p>
          <a:p>
            <a:pPr>
              <a:defRPr/>
            </a:pPr>
            <a:endParaRPr/>
          </a:p>
        </p:txBody>
      </p:sp>
      <p:graphicFrame>
        <p:nvGraphicFramePr>
          <p:cNvPr id="1551868385" name=""/>
          <p:cNvGraphicFramePr>
            <a:graphicFrameLocks xmlns:a="http://schemas.openxmlformats.org/drawingml/2006/main"/>
          </p:cNvGraphicFramePr>
          <p:nvPr/>
        </p:nvGraphicFramePr>
        <p:xfrm>
          <a:off x="908560" y="2812255"/>
          <a:ext cx="10653958" cy="2115819"/>
        </p:xfrm>
        <a:graphic>
          <a:graphicData uri="http://schemas.openxmlformats.org/drawingml/2006/table">
            <a:tbl>
              <a:tblPr firstRow="0" firstCol="0" lastRow="0" lastCol="0" bandRow="1" bandCol="0">
                <a:tableStyleId>{5C22544A-7EE6-4342-B048-85BDC9FD1C3A}</a:tableStyleId>
              </a:tblPr>
              <a:tblGrid>
                <a:gridCol w="5320629"/>
                <a:gridCol w="5320629"/>
              </a:tblGrid>
              <a:tr h="365760">
                <a:tc>
                  <a:txBody>
                    <a:bodyPr/>
                    <a:p>
                      <a:pPr>
                        <a:defRPr/>
                      </a:pPr>
                      <a:r>
                        <a:rPr lang="en-GB" sz="1800" b="0" i="0" u="sng" strike="noStrike" cap="none" spc="0">
                          <a:solidFill>
                            <a:schemeClr val="tx1"/>
                          </a:solidFill>
                          <a:latin typeface="Arial"/>
                          <a:ea typeface="Arial"/>
                          <a:cs typeface="Arial"/>
                          <a:hlinkClick r:id="rId4" tooltip="https://pytorch.org/docs/stable/data.html#torch.utils.data.IterableDataset"/>
                        </a:rPr>
                        <a:t>torch.utils.data.IterableDataset</a:t>
                      </a:r>
                      <a:endParaRPr sz="1800"/>
                    </a:p>
                  </a:txBody>
                  <a:tcPr/>
                </a:tc>
                <a:tc>
                  <a:txBody>
                    <a:bodyPr/>
                    <a:p>
                      <a:pPr>
                        <a:defRPr/>
                      </a:pPr>
                      <a:r>
                        <a:rPr lang="en-GB" sz="1800" b="0" i="0" u="none" strike="noStrike" cap="none" spc="0">
                          <a:solidFill>
                            <a:schemeClr val="dk1"/>
                          </a:solidFill>
                          <a:latin typeface="Arial"/>
                          <a:ea typeface="Arial"/>
                          <a:cs typeface="Arial"/>
                        </a:rPr>
                        <a:t>An iterable Dataset.</a:t>
                      </a:r>
                      <a:endParaRPr/>
                    </a:p>
                  </a:txBody>
                  <a:tcPr/>
                </a:tc>
              </a:tr>
              <a:tr h="365760">
                <a:tc>
                  <a:txBody>
                    <a:bodyPr/>
                    <a:p>
                      <a:pPr>
                        <a:defRPr/>
                      </a:pPr>
                      <a:r>
                        <a:rPr lang="en-GB" sz="1800" b="0" i="0" u="sng" strike="noStrike" cap="none" spc="0">
                          <a:solidFill>
                            <a:schemeClr val="dk1"/>
                          </a:solidFill>
                          <a:latin typeface="Arial"/>
                          <a:ea typeface="Arial"/>
                          <a:cs typeface="Arial"/>
                          <a:hlinkClick r:id="rId5" tooltip="https://pytorch.org/docs/stable/data.html#torch.utils.data.TensorDataset"/>
                        </a:rPr>
                        <a:t>torch.utils.data.TensorDataset</a:t>
                      </a:r>
                      <a:endParaRPr sz="1800"/>
                    </a:p>
                  </a:txBody>
                  <a:tcPr/>
                </a:tc>
                <a:tc>
                  <a:txBody>
                    <a:bodyPr/>
                    <a:p>
                      <a:pPr>
                        <a:defRPr/>
                      </a:pPr>
                      <a:r>
                        <a:rPr lang="en-GB" sz="1800" b="0" i="0" u="none" strike="noStrike" cap="none" spc="0">
                          <a:solidFill>
                            <a:schemeClr val="dk1"/>
                          </a:solidFill>
                          <a:latin typeface="Arial"/>
                          <a:ea typeface="Arial"/>
                          <a:cs typeface="Arial"/>
                        </a:rPr>
                        <a:t>Dataset wrapping tensors.</a:t>
                      </a:r>
                      <a:endParaRPr sz="1800"/>
                    </a:p>
                  </a:txBody>
                  <a:tcPr/>
                </a:tc>
              </a:tr>
              <a:tr h="365760">
                <a:tc>
                  <a:txBody>
                    <a:bodyPr/>
                    <a:p>
                      <a:pPr>
                        <a:defRPr/>
                      </a:pPr>
                      <a:r>
                        <a:rPr lang="en-GB" sz="1800" b="0" i="0" u="sng" strike="noStrike" cap="none" spc="0">
                          <a:solidFill>
                            <a:schemeClr val="tx1"/>
                          </a:solidFill>
                          <a:latin typeface="Arial"/>
                          <a:ea typeface="Arial"/>
                          <a:cs typeface="Arial"/>
                          <a:hlinkClick r:id="rId6" tooltip="https://pytorch.org/docs/stable/data.html#torch.utils.data.StackDataset"/>
                        </a:rPr>
                        <a:t>torch.utils.data.StackDataset</a:t>
                      </a:r>
                      <a:endParaRPr sz="1800"/>
                    </a:p>
                    <a:p>
                      <a:pPr>
                        <a:defRPr/>
                      </a:pPr>
                      <a:endParaRPr/>
                    </a:p>
                  </a:txBody>
                  <a:tcPr/>
                </a:tc>
                <a:tc>
                  <a:txBody>
                    <a:bodyPr/>
                    <a:p>
                      <a:pPr>
                        <a:defRPr/>
                      </a:pPr>
                      <a:r>
                        <a:rPr lang="en-GB" sz="1800" b="0" i="0" u="none" strike="noStrike" cap="none" spc="0">
                          <a:solidFill>
                            <a:schemeClr val="dk1"/>
                          </a:solidFill>
                          <a:latin typeface="Arial"/>
                          <a:ea typeface="Arial"/>
                          <a:cs typeface="Arial"/>
                        </a:rPr>
                        <a:t>Dataset as a stacking of multiple datasets.</a:t>
                      </a:r>
                      <a:endParaRPr sz="1800"/>
                    </a:p>
                  </a:txBody>
                  <a:tcPr/>
                </a:tc>
              </a:tr>
              <a:tr h="365760">
                <a:tc>
                  <a:txBody>
                    <a:bodyPr/>
                    <a:p>
                      <a:pPr>
                        <a:defRPr/>
                      </a:pPr>
                      <a:r>
                        <a:rPr u="sng">
                          <a:hlinkClick r:id="rId7" tooltip="https://pytorch.org/docs/stable/data.html#torch.utils.data.ConcatDataset"/>
                        </a:rPr>
                        <a:t>torch.utils.data.ConcatDataset</a:t>
                      </a:r>
                      <a:endParaRPr/>
                    </a:p>
                  </a:txBody>
                  <a:tcPr/>
                </a:tc>
                <a:tc>
                  <a:txBody>
                    <a:bodyPr/>
                    <a:p>
                      <a:pPr>
                        <a:defRPr/>
                      </a:pPr>
                      <a:r>
                        <a:rPr lang="en-GB" sz="1800" b="0" i="0" u="none" strike="noStrike" cap="none" spc="0">
                          <a:solidFill>
                            <a:schemeClr val="dk1"/>
                          </a:solidFill>
                          <a:latin typeface="Arial"/>
                          <a:ea typeface="Arial"/>
                          <a:cs typeface="Arial"/>
                        </a:rPr>
                        <a:t>Dataset as a concatenation of multiple datasets.</a:t>
                      </a:r>
                      <a:endParaRPr/>
                    </a:p>
                  </a:txBody>
                  <a:tcPr/>
                </a:tc>
              </a:tr>
              <a:tr h="365760">
                <a:tc>
                  <a:txBody>
                    <a:bodyPr/>
                    <a:p>
                      <a:pPr>
                        <a:defRPr/>
                      </a:pPr>
                      <a:r>
                        <a:rPr u="sng">
                          <a:hlinkClick r:id="rId8" tooltip="https://pytorch.org/docs/stable/data.html#torch.utils.data.ChainDataset"/>
                        </a:rPr>
                        <a:t>torch.utils.data.ChainDataset</a:t>
                      </a:r>
                      <a:endParaRPr/>
                    </a:p>
                  </a:txBody>
                  <a:tcPr/>
                </a:tc>
                <a:tc>
                  <a:txBody>
                    <a:bodyPr/>
                    <a:p>
                      <a:pPr>
                        <a:defRPr/>
                      </a:pPr>
                      <a:r>
                        <a:rPr lang="en-GB" sz="1800" b="0" i="0" u="none" strike="noStrike" cap="none" spc="0">
                          <a:solidFill>
                            <a:schemeClr val="dk1"/>
                          </a:solidFill>
                          <a:latin typeface="Arial"/>
                          <a:ea typeface="Arial"/>
                          <a:cs typeface="Arial"/>
                        </a:rPr>
                        <a:t>Dataset for chaining multiple IterableDataset s.</a:t>
                      </a:r>
                      <a:endParaRPr/>
                    </a:p>
                  </a:txBody>
                  <a:tcPr/>
                </a:tc>
              </a:tr>
            </a:tbl>
          </a:graphicData>
        </a:graphic>
      </p:graphicFrame>
      <p:cxnSp>
        <p:nvCxnSpPr>
          <p:cNvPr id="775898329" name=""/>
          <p:cNvCxnSpPr>
            <a:cxnSpLocks/>
          </p:cNvCxnSpPr>
          <p:nvPr/>
        </p:nvCxnSpPr>
        <p:spPr bwMode="auto">
          <a:xfrm flipH="0" flipV="0">
            <a:off x="311112" y="3331367"/>
            <a:ext cx="452436" cy="0"/>
          </a:xfrm>
          <a:prstGeom prst="line">
            <a:avLst/>
          </a:prstGeom>
          <a:ln w="38099"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0276714" name="Titel 1"/>
          <p:cNvSpPr>
            <a:spLocks noGrp="1"/>
          </p:cNvSpPr>
          <p:nvPr>
            <p:ph type="title"/>
          </p:nvPr>
        </p:nvSpPr>
        <p:spPr bwMode="auto"/>
        <p:txBody>
          <a:bodyPr/>
          <a:lstStyle/>
          <a:p>
            <a:pPr>
              <a:defRPr/>
            </a:pPr>
            <a:r>
              <a:rPr u="sng">
                <a:hlinkClick r:id="rId3" tooltip="https://pytorch.org/docs/stable/data.html#torch.utils.data.TensorDataset"/>
              </a:rPr>
              <a:t>torch.utils.data.TensorDataset(*tensors)</a:t>
            </a:r>
            <a:endParaRPr/>
          </a:p>
        </p:txBody>
      </p:sp>
      <p:sp>
        <p:nvSpPr>
          <p:cNvPr id="132841003" name=""/>
          <p:cNvSpPr txBox="1"/>
          <p:nvPr/>
        </p:nvSpPr>
        <p:spPr bwMode="auto">
          <a:xfrm flipH="0" flipV="0">
            <a:off x="838198" y="2062956"/>
            <a:ext cx="10623433" cy="14329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label_tensor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randint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9</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image_tensor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28</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dataset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utils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TensorDataset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image_tensor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label_tensor</a:t>
            </a:r>
            <a:r>
              <a:rPr sz="2200" b="0" i="0" u="none">
                <a:solidFill>
                  <a:srgbClr val="F8F8F2"/>
                </a:solidFill>
                <a:latin typeface="Consolas"/>
                <a:ea typeface="Consolas"/>
                <a:cs typeface="Consolas"/>
              </a:rPr>
              <a:t>)</a:t>
            </a:r>
            <a:endParaRPr sz="2200"/>
          </a:p>
        </p:txBody>
      </p:sp>
      <p:sp>
        <p:nvSpPr>
          <p:cNvPr id="20749342" name=""/>
          <p:cNvSpPr txBox="1"/>
          <p:nvPr/>
        </p:nvSpPr>
        <p:spPr bwMode="auto">
          <a:xfrm flipH="0" flipV="0">
            <a:off x="607946" y="4822031"/>
            <a:ext cx="10976107" cy="45756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400">
                <a:solidFill>
                  <a:srgbClr val="FF0000"/>
                </a:solidFill>
              </a:rPr>
              <a:t>The order of image tensor and label vector you put in here, you will get out later. </a:t>
            </a:r>
            <a:endParaRPr sz="2400">
              <a:solidFill>
                <a:srgbClr val="FF0000"/>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4819346" name="Titel 1"/>
          <p:cNvSpPr>
            <a:spLocks noGrp="1"/>
          </p:cNvSpPr>
          <p:nvPr>
            <p:ph type="title"/>
          </p:nvPr>
        </p:nvSpPr>
        <p:spPr bwMode="auto"/>
        <p:txBody>
          <a:bodyPr/>
          <a:lstStyle/>
          <a:p>
            <a:pPr>
              <a:defRPr/>
            </a:pPr>
            <a:r>
              <a:rPr u="sng">
                <a:hlinkClick r:id="rId3" tooltip="https://pytorch.org/docs/stable/data.html#torch.utils.data.Dataset"/>
              </a:rPr>
              <a:t>torch.utils.data.Dataset</a:t>
            </a:r>
            <a:endParaRPr/>
          </a:p>
        </p:txBody>
      </p:sp>
      <p:sp>
        <p:nvSpPr>
          <p:cNvPr id="2030327252" name=""/>
          <p:cNvSpPr/>
          <p:nvPr/>
        </p:nvSpPr>
        <p:spPr bwMode="auto">
          <a:xfrm flipH="0" flipV="0">
            <a:off x="838198" y="1690687"/>
            <a:ext cx="11015468" cy="7623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a:solidFill>
                  <a:srgbClr val="3C3C3C"/>
                </a:solidFill>
                <a:latin typeface="Arial"/>
                <a:ea typeface="Arial"/>
                <a:cs typeface="Arial"/>
              </a:rPr>
              <a:t>In the case we might not be able to load the fully dataset into memory, the</a:t>
            </a:r>
            <a:r>
              <a:rPr sz="2200" b="0" i="0" u="none">
                <a:solidFill>
                  <a:srgbClr val="3C3C3C"/>
                </a:solidFill>
                <a:latin typeface="Arial"/>
                <a:ea typeface="Arial"/>
                <a:cs typeface="Arial"/>
              </a:rPr>
              <a:t> </a:t>
            </a:r>
            <a:r>
              <a:rPr lang="en-GB" sz="2200" b="1" i="0" u="sng" strike="noStrike" cap="none" spc="0">
                <a:solidFill>
                  <a:schemeClr val="tx1"/>
                </a:solidFill>
                <a:latin typeface="Arial"/>
                <a:ea typeface="Arial"/>
                <a:cs typeface="Arial"/>
                <a:hlinkClick r:id="rId3" tooltip="https://pytorch.org/docs/stable/data.html#torch.utils.data.Dataset"/>
              </a:rPr>
              <a:t>torch.utils.data.Dataset</a:t>
            </a:r>
            <a:r>
              <a:rPr sz="2200" b="1" i="0" u="none">
                <a:solidFill>
                  <a:srgbClr val="3C3C3C"/>
                </a:solidFill>
                <a:latin typeface="Arial"/>
                <a:ea typeface="Arial"/>
                <a:cs typeface="Arial"/>
              </a:rPr>
              <a:t> </a:t>
            </a:r>
            <a:r>
              <a:rPr sz="2200" b="0" i="0" u="none">
                <a:solidFill>
                  <a:srgbClr val="3C3C3C"/>
                </a:solidFill>
                <a:latin typeface="Arial"/>
                <a:ea typeface="Arial"/>
                <a:cs typeface="Arial"/>
              </a:rPr>
              <a:t>is very helpful.</a:t>
            </a:r>
            <a:endParaRPr sz="2200"/>
          </a:p>
        </p:txBody>
      </p:sp>
      <p:sp>
        <p:nvSpPr>
          <p:cNvPr id="1606032396" name=""/>
          <p:cNvSpPr txBox="1"/>
          <p:nvPr/>
        </p:nvSpPr>
        <p:spPr bwMode="auto">
          <a:xfrm flipH="0" flipV="0">
            <a:off x="924082" y="2715100"/>
            <a:ext cx="10191038" cy="10976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a:t>
            </a:r>
            <a:r>
              <a:rPr lang="en-GB" sz="2200" b="0" i="0" u="none" strike="noStrike" cap="none" spc="0">
                <a:solidFill>
                  <a:schemeClr val="tx1"/>
                </a:solidFill>
                <a:latin typeface="Arial"/>
                <a:ea typeface="Arial"/>
                <a:cs typeface="Arial"/>
              </a:rPr>
              <a:t>All datasets that represent a map from keys to data samples should subclass it. All subclasses should overwrite </a:t>
            </a:r>
            <a:r>
              <a:rPr lang="en-GB" sz="2200" b="1" i="0" u="none" strike="noStrike" cap="none" spc="0">
                <a:solidFill>
                  <a:schemeClr val="tx1"/>
                </a:solidFill>
                <a:latin typeface="Arial"/>
                <a:ea typeface="Arial"/>
                <a:cs typeface="Arial"/>
              </a:rPr>
              <a:t>__getitem__()</a:t>
            </a:r>
            <a:r>
              <a:rPr lang="en-GB" sz="2200" b="0" i="0" u="none" strike="noStrike" cap="none" spc="0">
                <a:solidFill>
                  <a:schemeClr val="tx1"/>
                </a:solidFill>
                <a:latin typeface="Arial"/>
                <a:ea typeface="Arial"/>
                <a:cs typeface="Arial"/>
              </a:rPr>
              <a:t>, supporting fetching a data sample for a given key. </a:t>
            </a:r>
            <a:r>
              <a:rPr sz="2200"/>
              <a:t>“</a:t>
            </a:r>
            <a:endParaRPr sz="2200"/>
          </a:p>
        </p:txBody>
      </p:sp>
      <p:sp>
        <p:nvSpPr>
          <p:cNvPr id="1704889818" name=""/>
          <p:cNvSpPr txBox="1"/>
          <p:nvPr/>
        </p:nvSpPr>
        <p:spPr bwMode="auto">
          <a:xfrm flipH="0" flipV="0">
            <a:off x="924082" y="4001452"/>
            <a:ext cx="9926220" cy="10976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“Subclasses could also optionally overwrite </a:t>
            </a:r>
            <a:r>
              <a:rPr sz="2200" b="1"/>
              <a:t>__len__()</a:t>
            </a:r>
            <a:r>
              <a:rPr sz="2200"/>
              <a:t>, which is expected to return the size of the dataset by many Sampler implementations and the default options of DataLoader.”</a:t>
            </a:r>
            <a:endParaRPr sz="2200"/>
          </a:p>
        </p:txBody>
      </p:sp>
      <p:sp>
        <p:nvSpPr>
          <p:cNvPr id="1585665972" name=""/>
          <p:cNvSpPr txBox="1"/>
          <p:nvPr/>
        </p:nvSpPr>
        <p:spPr bwMode="auto">
          <a:xfrm flipH="0" flipV="0">
            <a:off x="924082" y="5370671"/>
            <a:ext cx="9927660" cy="10976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200"/>
              <a:t>Subclasses could also optionally implement </a:t>
            </a:r>
            <a:r>
              <a:rPr sz="2200" b="1"/>
              <a:t>__getitems__()</a:t>
            </a:r>
            <a:r>
              <a:rPr sz="2200"/>
              <a:t>, for speedup batched samples loading. This method accepts list of indices of samples of batch and returns list of samples.</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7005703" name="Titel 1"/>
          <p:cNvSpPr>
            <a:spLocks noGrp="1"/>
          </p:cNvSpPr>
          <p:nvPr>
            <p:ph type="title"/>
          </p:nvPr>
        </p:nvSpPr>
        <p:spPr bwMode="auto">
          <a:xfrm flipH="0" flipV="0">
            <a:off x="397668" y="115476"/>
            <a:ext cx="10515600" cy="539367"/>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a:t>Example</a:t>
            </a:r>
            <a:r>
              <a:rPr/>
              <a:t> (__init__)</a:t>
            </a:r>
            <a:endParaRPr/>
          </a:p>
        </p:txBody>
      </p:sp>
      <p:sp>
        <p:nvSpPr>
          <p:cNvPr id="1427071690" name=""/>
          <p:cNvSpPr txBox="1"/>
          <p:nvPr/>
        </p:nvSpPr>
        <p:spPr bwMode="auto">
          <a:xfrm flipH="0" flipV="0">
            <a:off x="290555" y="753268"/>
            <a:ext cx="10632432" cy="58829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numpy </a:t>
            </a:r>
            <a:r>
              <a:rPr sz="2000" b="0" i="0" u="none">
                <a:solidFill>
                  <a:srgbClr val="66D9EF"/>
                </a:solidFill>
                <a:latin typeface="Consolas"/>
                <a:ea typeface="Consolas"/>
                <a:cs typeface="Consolas"/>
              </a:rPr>
              <a:t>as</a:t>
            </a:r>
            <a:r>
              <a:rPr sz="2000" b="0" i="0" u="none">
                <a:solidFill>
                  <a:srgbClr val="F8F8F2"/>
                </a:solidFill>
                <a:latin typeface="Consolas"/>
                <a:ea typeface="Consolas"/>
                <a:cs typeface="Consolas"/>
              </a:rPr>
              <a:t> np </a:t>
            </a:r>
            <a:r>
              <a:rPr sz="2000" b="0" i="0" u="none">
                <a:solidFill>
                  <a:srgbClr val="66D9EF"/>
                </a:solidFill>
                <a:latin typeface="Consolas"/>
                <a:ea typeface="Consolas"/>
                <a:cs typeface="Consolas"/>
              </a:rPr>
              <a:t>import</a:t>
            </a:r>
            <a:r>
              <a:rPr sz="2000" b="0" i="0" u="none">
                <a:solidFill>
                  <a:srgbClr val="F8F8F2"/>
                </a:solidFill>
                <a:latin typeface="Consolas"/>
                <a:ea typeface="Consolas"/>
                <a:cs typeface="Consolas"/>
              </a:rPr>
              <a:t> torch</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66D9EF"/>
                </a:solidFill>
                <a:latin typeface="Consolas"/>
                <a:ea typeface="Consolas"/>
                <a:cs typeface="Consolas"/>
              </a:rPr>
              <a:t>class</a:t>
            </a:r>
            <a:r>
              <a:rPr sz="2000" b="0" i="0" u="none">
                <a:solidFill>
                  <a:srgbClr val="F8F8F2"/>
                </a:solidFill>
                <a:latin typeface="Consolas"/>
                <a:ea typeface="Consolas"/>
                <a:cs typeface="Consolas"/>
              </a:rPr>
              <a:t> </a:t>
            </a:r>
            <a:r>
              <a:rPr sz="2000" b="0" i="0" u="none">
                <a:solidFill>
                  <a:srgbClr val="E6DB74"/>
                </a:solidFill>
                <a:latin typeface="Consolas"/>
                <a:ea typeface="Consolas"/>
                <a:cs typeface="Consolas"/>
              </a:rPr>
              <a:t>MyDataset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utils</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Dataset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b="0" i="0" u="none">
              <a:solidFill>
                <a:srgbClr val="8292A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Initialize</a:t>
            </a:r>
            <a:endParaRPr sz="2000" b="0" i="0" u="none">
              <a:solidFill>
                <a:srgbClr val="8292A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def</a:t>
            </a:r>
            <a:r>
              <a:rPr sz="2000" b="0" i="0" u="none">
                <a:solidFill>
                  <a:srgbClr val="F8F8F2"/>
                </a:solidFill>
                <a:latin typeface="Consolas"/>
                <a:ea typeface="Consolas"/>
                <a:cs typeface="Consolas"/>
              </a:rPr>
              <a:t> </a:t>
            </a:r>
            <a:r>
              <a:rPr sz="2000" b="0" i="0" u="none">
                <a:solidFill>
                  <a:srgbClr val="E6DB74"/>
                </a:solidFill>
                <a:latin typeface="Consolas"/>
                <a:ea typeface="Consolas"/>
                <a:cs typeface="Consolas"/>
              </a:rPr>
              <a:t>__init__</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train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bool</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False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&gt;</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None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super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__init__</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if</a:t>
            </a:r>
            <a:r>
              <a:rPr sz="2000" b="0" i="0" u="none">
                <a:solidFill>
                  <a:srgbClr val="F8F8F2"/>
                </a:solidFill>
                <a:latin typeface="Consolas"/>
                <a:ea typeface="Consolas"/>
                <a:cs typeface="Consolas"/>
              </a:rPr>
              <a:t> train </a:t>
            </a:r>
            <a:r>
              <a:rPr sz="2000" b="0" i="0" u="none">
                <a:solidFill>
                  <a:srgbClr val="66D9EF"/>
                </a:solidFill>
                <a:latin typeface="Consolas"/>
                <a:ea typeface="Consolas"/>
                <a:cs typeface="Consolas"/>
              </a:rPr>
              <a:t>is</a:t>
            </a:r>
            <a:r>
              <a:rPr sz="2000" b="0" i="0" u="none">
                <a:solidFill>
                  <a:srgbClr val="F8F8F2"/>
                </a:solidFill>
                <a:latin typeface="Consolas"/>
                <a:ea typeface="Consolas"/>
                <a:cs typeface="Consolas"/>
              </a:rPr>
              <a:t> </a:t>
            </a:r>
            <a:r>
              <a:rPr sz="2000" b="0" i="0" u="none">
                <a:solidFill>
                  <a:srgbClr val="AE81FF"/>
                </a:solidFill>
                <a:latin typeface="Consolas"/>
                <a:ea typeface="Consolas"/>
                <a:cs typeface="Consolas"/>
              </a:rPr>
              <a:t>True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pattern_storage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ndarray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load</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"train_pattern_storage.npy"</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label_storage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ndarray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load</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"train_label_storage.npy"</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else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pattern_storage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load</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"test_pattern_storage.npy"</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label_storage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load</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"test_label_storage.npy"</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endParaRPr sz="2000"/>
          </a:p>
          <a:p>
            <a:pPr>
              <a:defRPr/>
            </a:pP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pattern_storage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pattern_storage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astype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np</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float32</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pattern_storage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np</a:t>
            </a:r>
            <a:r>
              <a:rPr sz="2000" b="0" i="0" u="none">
                <a:solidFill>
                  <a:srgbClr val="F8F8F2"/>
                </a:solidFill>
                <a:latin typeface="Consolas"/>
                <a:ea typeface="Consolas"/>
                <a:cs typeface="Consolas"/>
              </a:rPr>
              <a:t>.</a:t>
            </a:r>
            <a:r>
              <a:rPr sz="2000" b="0" i="0" u="none">
                <a:solidFill>
                  <a:srgbClr val="A6E22E"/>
                </a:solidFill>
                <a:latin typeface="Consolas"/>
                <a:ea typeface="Consolas"/>
                <a:cs typeface="Consolas"/>
              </a:rPr>
              <a:t>max</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pattern_storage</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8292A2"/>
                </a:solidFill>
                <a:latin typeface="Consolas"/>
                <a:ea typeface="Consolas"/>
                <a:cs typeface="Consolas"/>
              </a:rPr>
              <a:t># How many pattern are there?</a:t>
            </a:r>
            <a:endParaRPr sz="2000" b="0" i="0" u="none">
              <a:solidFill>
                <a:srgbClr val="8292A2"/>
              </a:solidFill>
              <a:latin typeface="Consolas"/>
              <a:ea typeface="Consolas"/>
              <a:cs typeface="Consolas"/>
            </a:endParaRPr>
          </a:p>
          <a:p>
            <a:pPr>
              <a:defRPr/>
            </a:pP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number_of_pattern</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label_storage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shape</a:t>
            </a:r>
            <a:r>
              <a:rPr sz="2000" b="0" i="0" u="none">
                <a:solidFill>
                  <a:srgbClr val="F8F8F2"/>
                </a:solidFill>
                <a:latin typeface="Consolas"/>
                <a:ea typeface="Consolas"/>
                <a:cs typeface="Consolas"/>
              </a:rPr>
              <a:t>[</a:t>
            </a:r>
            <a:r>
              <a:rPr sz="2000" b="0" i="0" u="none">
                <a:solidFill>
                  <a:srgbClr val="AE81FF"/>
                </a:solidFill>
                <a:latin typeface="Consolas"/>
                <a:ea typeface="Consolas"/>
                <a:cs typeface="Consolas"/>
              </a:rPr>
              <a:t>0</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endParaRPr sz="2000" b="0" i="0" u="none">
              <a:solidFill>
                <a:srgbClr val="F8F8F2"/>
              </a:solidFill>
              <a:latin typeface="Consolas"/>
              <a:ea typeface="Consolas"/>
              <a:cs typeface="Consolas"/>
            </a:endParaRPr>
          </a:p>
          <a:p>
            <a:pPr>
              <a:defRPr/>
            </a:pPr>
            <a:endParaRPr sz="2000" b="0" i="0" u="none">
              <a:solidFill>
                <a:srgbClr val="F8F8F2"/>
              </a:solidFill>
              <a:latin typeface="Consolas"/>
              <a:ea typeface="Consolas"/>
              <a:cs typeface="Consola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7968188" name=""/>
          <p:cNvSpPr txBox="1"/>
          <p:nvPr/>
        </p:nvSpPr>
        <p:spPr bwMode="auto">
          <a:xfrm flipH="0" flipV="0">
            <a:off x="273276" y="1658142"/>
            <a:ext cx="10639991" cy="22253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66D9EF"/>
                </a:solidFill>
                <a:latin typeface="Consolas"/>
                <a:ea typeface="Consolas"/>
                <a:cs typeface="Consolas"/>
              </a:rPr>
              <a:t>     def</a:t>
            </a:r>
            <a:r>
              <a:rPr sz="2000" b="0" i="0" u="none">
                <a:solidFill>
                  <a:srgbClr val="F8F8F2"/>
                </a:solidFill>
                <a:latin typeface="Consolas"/>
                <a:ea typeface="Consolas"/>
                <a:cs typeface="Consolas"/>
              </a:rPr>
              <a:t> </a:t>
            </a:r>
            <a:r>
              <a:rPr sz="2000" b="0" i="0" u="none">
                <a:solidFill>
                  <a:srgbClr val="E6DB74"/>
                </a:solidFill>
                <a:latin typeface="Consolas"/>
                <a:ea typeface="Consolas"/>
                <a:cs typeface="Consolas"/>
              </a:rPr>
              <a:t>__len__</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&gt;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return</a:t>
            </a:r>
            <a:r>
              <a:rPr sz="2000" b="0" i="0" u="none">
                <a:solidFill>
                  <a:srgbClr val="F8F8F2"/>
                </a:solidFill>
                <a:latin typeface="Consolas"/>
                <a:ea typeface="Consolas"/>
                <a:cs typeface="Consolas"/>
              </a:rPr>
              <a:t> 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number_of_pattern      </a:t>
            </a:r>
            <a:r>
              <a:rPr sz="2000" b="0" i="0" u="none">
                <a:solidFill>
                  <a:srgbClr val="8292A2"/>
                </a:solidFill>
                <a:latin typeface="Consolas"/>
                <a:ea typeface="Consolas"/>
                <a:cs typeface="Consolas"/>
              </a:rPr>
              <a:t># Get one pattern at position index</a:t>
            </a:r>
            <a:endParaRPr sz="2000" b="0" i="0" u="none">
              <a:solidFill>
                <a:srgbClr val="8292A2"/>
              </a:solidFill>
              <a:latin typeface="Consolas"/>
              <a:ea typeface="Consolas"/>
              <a:cs typeface="Consolas"/>
            </a:endParaRPr>
          </a:p>
          <a:p>
            <a:pPr>
              <a:defRPr/>
            </a:pP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def</a:t>
            </a:r>
            <a:r>
              <a:rPr sz="2000" b="0" i="0" u="none">
                <a:solidFill>
                  <a:srgbClr val="F8F8F2"/>
                </a:solidFill>
                <a:latin typeface="Consolas"/>
                <a:ea typeface="Consolas"/>
                <a:cs typeface="Consolas"/>
              </a:rPr>
              <a:t> </a:t>
            </a:r>
            <a:r>
              <a:rPr sz="2000" b="0" i="0" u="none">
                <a:solidFill>
                  <a:srgbClr val="E6DB74"/>
                </a:solidFill>
                <a:latin typeface="Consolas"/>
                <a:ea typeface="Consolas"/>
                <a:cs typeface="Consolas"/>
              </a:rPr>
              <a:t>__getitem__</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index</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&gt;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tuple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image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torch</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tensor</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pattern_storage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index</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F8F8F2"/>
                </a:solidFill>
                <a:latin typeface="Consolas"/>
                <a:ea typeface="Consolas"/>
                <a:cs typeface="Consolas"/>
              </a:rPr>
              <a:t>         target </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a:t>
            </a:r>
            <a:r>
              <a:rPr sz="2000" b="0" i="0" u="none">
                <a:solidFill>
                  <a:srgbClr val="A6E22E"/>
                </a:solidFill>
                <a:latin typeface="Consolas"/>
                <a:ea typeface="Consolas"/>
                <a:cs typeface="Consolas"/>
              </a:rPr>
              <a:t>int</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self</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label_storage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index</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a:t>
            </a:r>
            <a:endParaRPr sz="2000" b="0" i="0" u="none">
              <a:solidFill>
                <a:srgbClr val="F8F8F2"/>
              </a:solidFill>
              <a:latin typeface="Consolas"/>
              <a:ea typeface="Consolas"/>
              <a:cs typeface="Consolas"/>
            </a:endParaRPr>
          </a:p>
          <a:p>
            <a:pPr>
              <a:defRPr/>
            </a:pPr>
            <a:r>
              <a:rPr sz="2000" b="0" i="0" u="none">
                <a:solidFill>
                  <a:srgbClr val="F8F8F2"/>
                </a:solidFill>
                <a:latin typeface="Consolas"/>
                <a:ea typeface="Consolas"/>
                <a:cs typeface="Consolas"/>
              </a:rPr>
              <a:t>          </a:t>
            </a:r>
            <a:r>
              <a:rPr sz="2000" b="0" i="0" u="none">
                <a:solidFill>
                  <a:srgbClr val="66D9EF"/>
                </a:solidFill>
                <a:latin typeface="Consolas"/>
                <a:ea typeface="Consolas"/>
                <a:cs typeface="Consolas"/>
              </a:rPr>
              <a:t>return</a:t>
            </a:r>
            <a:r>
              <a:rPr sz="2000" b="0" i="0" u="none">
                <a:solidFill>
                  <a:srgbClr val="F8F8F2"/>
                </a:solidFill>
                <a:latin typeface="Consolas"/>
                <a:ea typeface="Consolas"/>
                <a:cs typeface="Consolas"/>
              </a:rPr>
              <a:t> image</a:t>
            </a:r>
            <a:r>
              <a:rPr sz="2000" b="0" i="0" u="none">
                <a:solidFill>
                  <a:srgbClr val="F8F8F2"/>
                </a:solidFill>
                <a:latin typeface="Consolas"/>
                <a:ea typeface="Consolas"/>
                <a:cs typeface="Consolas"/>
              </a:rPr>
              <a:t>,</a:t>
            </a:r>
            <a:r>
              <a:rPr sz="2000" b="0" i="0" u="none">
                <a:solidFill>
                  <a:srgbClr val="F8F8F2"/>
                </a:solidFill>
                <a:latin typeface="Consolas"/>
                <a:ea typeface="Consolas"/>
                <a:cs typeface="Consolas"/>
              </a:rPr>
              <a:t> target</a:t>
            </a:r>
            <a:endParaRPr sz="2000" b="0" i="0" u="none">
              <a:solidFill>
                <a:srgbClr val="F8F8F2"/>
              </a:solidFill>
              <a:latin typeface="Consolas"/>
              <a:ea typeface="Consolas"/>
              <a:cs typeface="Consolas"/>
            </a:endParaRPr>
          </a:p>
        </p:txBody>
      </p:sp>
      <p:sp>
        <p:nvSpPr>
          <p:cNvPr id="1824675189" name="Titel 1"/>
          <p:cNvSpPr>
            <a:spLocks noGrp="1"/>
          </p:cNvSpPr>
          <p:nvPr>
            <p:ph type="title"/>
          </p:nvPr>
        </p:nvSpPr>
        <p:spPr bwMode="auto">
          <a:xfrm flipH="0" flipV="0">
            <a:off x="397667" y="413132"/>
            <a:ext cx="10515600" cy="539366"/>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a:t>Example</a:t>
            </a:r>
            <a:r>
              <a:rPr/>
              <a:t> (__len__ &amp; __getitem__)</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98881500" name="Titel 1"/>
          <p:cNvSpPr>
            <a:spLocks noGrp="1"/>
          </p:cNvSpPr>
          <p:nvPr>
            <p:ph type="title"/>
          </p:nvPr>
        </p:nvSpPr>
        <p:spPr bwMode="auto"/>
        <p:txBody>
          <a:bodyPr/>
          <a:lstStyle/>
          <a:p>
            <a:pPr>
              <a:defRPr/>
            </a:pPr>
            <a:r>
              <a:rPr u="sng">
                <a:hlinkClick r:id="rId3" tooltip="https://pytorch.org/docs/stable/data.html#torch.utils.data.DataLoader"/>
              </a:rPr>
              <a:t>torch.utils.data.DataLoader</a:t>
            </a:r>
            <a:endParaRPr/>
          </a:p>
        </p:txBody>
      </p:sp>
      <p:sp>
        <p:nvSpPr>
          <p:cNvPr id="1407608232" name=""/>
          <p:cNvSpPr txBox="1"/>
          <p:nvPr/>
        </p:nvSpPr>
        <p:spPr bwMode="auto">
          <a:xfrm flipH="0" flipV="0">
            <a:off x="783923" y="1565073"/>
            <a:ext cx="10624152" cy="176819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utils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DataLoader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dataset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batch_size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1</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shuffle</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sampler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batch_sampler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num_workers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collate_fn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pin_memory</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drop_last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timeout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worker_init_fn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multiprocessing_context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generator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prefetch_factor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persistent_workers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pin_memory_device</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in_order</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endParaRPr sz="2200"/>
          </a:p>
        </p:txBody>
      </p:sp>
      <p:graphicFrame>
        <p:nvGraphicFramePr>
          <p:cNvPr id="986297680" name=""/>
          <p:cNvGraphicFramePr>
            <a:graphicFrameLocks xmlns:a="http://schemas.openxmlformats.org/drawingml/2006/main"/>
          </p:cNvGraphicFramePr>
          <p:nvPr/>
        </p:nvGraphicFramePr>
        <p:xfrm>
          <a:off x="783923" y="4224495"/>
          <a:ext cx="10624152" cy="1109979"/>
        </p:xfrm>
        <a:graphic>
          <a:graphicData uri="http://schemas.openxmlformats.org/drawingml/2006/table">
            <a:tbl>
              <a:tblPr firstRow="0" firstCol="0" lastRow="0" lastCol="0" bandRow="1" bandCol="0">
                <a:tableStyleId>{5C22544A-7EE6-4342-B048-85BDC9FD1C3A}</a:tableStyleId>
              </a:tblPr>
              <a:tblGrid>
                <a:gridCol w="2700000"/>
                <a:gridCol w="7911452"/>
              </a:tblGrid>
              <a:tr h="365760">
                <a:tc>
                  <a:txBody>
                    <a:bodyPr/>
                    <a:p>
                      <a:pPr>
                        <a:defRPr/>
                      </a:pPr>
                      <a:r>
                        <a:rPr lang="en-GB" sz="1800" b="0" i="0" u="none" strike="noStrike" cap="none" spc="0">
                          <a:solidFill>
                            <a:schemeClr val="dk1"/>
                          </a:solidFill>
                          <a:latin typeface="Arial"/>
                          <a:ea typeface="Arial"/>
                          <a:cs typeface="Arial"/>
                        </a:rPr>
                        <a:t>dataset (Dataset)</a:t>
                      </a:r>
                      <a:endParaRPr/>
                    </a:p>
                  </a:txBody>
                  <a:tcPr/>
                </a:tc>
                <a:tc>
                  <a:txBody>
                    <a:bodyPr/>
                    <a:p>
                      <a:pPr>
                        <a:defRPr/>
                      </a:pPr>
                      <a:r>
                        <a:rPr lang="en-GB" sz="1800" b="0" i="0" u="none" strike="noStrike" cap="none" spc="0">
                          <a:solidFill>
                            <a:schemeClr val="dk1"/>
                          </a:solidFill>
                          <a:latin typeface="Arial"/>
                          <a:ea typeface="Arial"/>
                          <a:cs typeface="Arial"/>
                        </a:rPr>
                        <a:t>dataset from which to load the data.</a:t>
                      </a:r>
                      <a:endParaRPr/>
                    </a:p>
                  </a:txBody>
                  <a:tcPr/>
                </a:tc>
              </a:tr>
              <a:tr h="365760">
                <a:tc>
                  <a:txBody>
                    <a:bodyPr/>
                    <a:p>
                      <a:pPr>
                        <a:defRPr/>
                      </a:pPr>
                      <a:r>
                        <a:rPr lang="en-GB" sz="1800" b="0" i="0" u="none" strike="noStrike" cap="none" spc="0">
                          <a:solidFill>
                            <a:schemeClr val="dk1"/>
                          </a:solidFill>
                          <a:latin typeface="Arial"/>
                          <a:ea typeface="Arial"/>
                          <a:cs typeface="Arial"/>
                        </a:rPr>
                        <a:t>batch_size (int, optional)</a:t>
                      </a:r>
                      <a:endParaRPr/>
                    </a:p>
                  </a:txBody>
                  <a:tcPr/>
                </a:tc>
                <a:tc>
                  <a:txBody>
                    <a:bodyPr/>
                    <a:p>
                      <a:pPr>
                        <a:defRPr/>
                      </a:pPr>
                      <a:r>
                        <a:rPr lang="en-GB" sz="1800" b="0" i="0" u="none" strike="noStrike" cap="none" spc="0">
                          <a:solidFill>
                            <a:schemeClr val="dk1"/>
                          </a:solidFill>
                          <a:latin typeface="Arial"/>
                          <a:ea typeface="Arial"/>
                          <a:cs typeface="Arial"/>
                        </a:rPr>
                        <a:t>how many samples per batch to load (default: 1).</a:t>
                      </a:r>
                      <a:endParaRPr/>
                    </a:p>
                  </a:txBody>
                  <a:tcPr/>
                </a:tc>
              </a:tr>
              <a:tr h="365760">
                <a:tc>
                  <a:txBody>
                    <a:bodyPr/>
                    <a:p>
                      <a:pPr>
                        <a:defRPr/>
                      </a:pPr>
                      <a:r>
                        <a:rPr lang="en-GB" sz="1800" b="0" i="0" u="none" strike="noStrike" cap="none" spc="0">
                          <a:solidFill>
                            <a:schemeClr val="dk1"/>
                          </a:solidFill>
                          <a:latin typeface="Arial"/>
                          <a:ea typeface="Arial"/>
                          <a:cs typeface="Arial"/>
                        </a:rPr>
                        <a:t>shuffle (bool, optional)</a:t>
                      </a:r>
                      <a:endParaRPr/>
                    </a:p>
                  </a:txBody>
                  <a:tcPr/>
                </a:tc>
                <a:tc>
                  <a:txBody>
                    <a:bodyPr/>
                    <a:p>
                      <a:pPr>
                        <a:defRPr/>
                      </a:pPr>
                      <a:r>
                        <a:rPr lang="en-GB" sz="1800" b="0" i="0" u="none" strike="noStrike" cap="none" spc="0">
                          <a:solidFill>
                            <a:schemeClr val="dk1"/>
                          </a:solidFill>
                          <a:latin typeface="Arial"/>
                          <a:ea typeface="Arial"/>
                          <a:cs typeface="Arial"/>
                        </a:rPr>
                        <a:t>set to True to have the data reshuffled at every epoch (default: False).</a:t>
                      </a:r>
                      <a:endParaRPr/>
                    </a:p>
                  </a:txBody>
                  <a:tcPr/>
                </a:tc>
              </a:tr>
            </a:tbl>
          </a:graphicData>
        </a:graphic>
      </p:graphicFrame>
      <p:sp>
        <p:nvSpPr>
          <p:cNvPr id="814098355" name=""/>
          <p:cNvSpPr txBox="1"/>
          <p:nvPr/>
        </p:nvSpPr>
        <p:spPr bwMode="auto">
          <a:xfrm flipH="0" flipV="0">
            <a:off x="783923" y="3595687"/>
            <a:ext cx="2714825"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Important parameter</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12379229" name="Titel 1"/>
          <p:cNvSpPr>
            <a:spLocks noGrp="1"/>
          </p:cNvSpPr>
          <p:nvPr>
            <p:ph type="title"/>
          </p:nvPr>
        </p:nvSpPr>
        <p:spPr bwMode="auto">
          <a:xfrm flipH="0" flipV="0">
            <a:off x="1889654" y="2026588"/>
            <a:ext cx="7061247" cy="1325563"/>
          </a:xfrm>
        </p:spPr>
        <p:txBody>
          <a:bodyPr/>
          <a:lstStyle/>
          <a:p>
            <a:pPr algn="ctr">
              <a:defRPr/>
            </a:pPr>
            <a:r>
              <a:rPr u="sng">
                <a:hlinkClick r:id="rId3" tooltip="https://pytorch.org/tutorials/beginner/blitz/autograd_tutorial.html"/>
              </a:rPr>
              <a:t>Autograd</a:t>
            </a:r>
            <a:endParaRPr/>
          </a:p>
        </p:txBody>
      </p:sp>
      <p:sp>
        <p:nvSpPr>
          <p:cNvPr id="136297536" name=""/>
          <p:cNvSpPr txBox="1"/>
          <p:nvPr/>
        </p:nvSpPr>
        <p:spPr bwMode="auto">
          <a:xfrm flipH="0" flipV="0">
            <a:off x="1489171" y="3532135"/>
            <a:ext cx="9278931" cy="88428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b="1">
                <a:solidFill>
                  <a:schemeClr val="tx1"/>
                </a:solidFill>
              </a:rPr>
              <a:t>“</a:t>
            </a:r>
            <a:r>
              <a:rPr sz="2600" b="1" i="0" u="none" spc="0">
                <a:solidFill>
                  <a:schemeClr val="tx1"/>
                </a:solidFill>
                <a:latin typeface="Arial"/>
                <a:ea typeface="Arial"/>
                <a:cs typeface="Arial"/>
              </a:rPr>
              <a:t>torch.autograd</a:t>
            </a:r>
            <a:r>
              <a:rPr sz="2600" b="1" i="0" u="none" spc="0">
                <a:solidFill>
                  <a:schemeClr val="tx1"/>
                </a:solidFill>
                <a:latin typeface="Arial"/>
                <a:ea typeface="Arial"/>
                <a:cs typeface="Arial"/>
              </a:rPr>
              <a:t> </a:t>
            </a:r>
            <a:r>
              <a:rPr sz="2600" b="1" i="0" u="none" spc="0">
                <a:solidFill>
                  <a:schemeClr val="tx1"/>
                </a:solidFill>
                <a:latin typeface="Arial"/>
                <a:ea typeface="Arial"/>
                <a:cs typeface="Arial"/>
              </a:rPr>
              <a:t>is PyTorch’s automatic differentiation engine that powers neural network training”</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95271734" name="Titel 1"/>
          <p:cNvSpPr>
            <a:spLocks noGrp="1"/>
          </p:cNvSpPr>
          <p:nvPr>
            <p:ph type="title"/>
          </p:nvPr>
        </p:nvSpPr>
        <p:spPr bwMode="auto">
          <a:xfrm flipH="0" flipV="0">
            <a:off x="838199" y="-51593"/>
            <a:ext cx="10515600" cy="801687"/>
          </a:xfrm>
        </p:spPr>
        <p:txBody>
          <a:bodyPr/>
          <a:lstStyle/>
          <a:p>
            <a:pPr>
              <a:defRPr/>
            </a:pPr>
            <a:r>
              <a:rPr sz="3600" u="sng">
                <a:hlinkClick r:id="rId3" tooltip="https://pytorch.org/tutorials/beginner/basics/autogradqs_tutorial.html#tensors-functions-and-computational-graph"/>
              </a:rPr>
              <a:t>Automatic Differentiation with torch.autograd</a:t>
            </a:r>
            <a:endParaRPr sz="3600"/>
          </a:p>
        </p:txBody>
      </p:sp>
      <p:sp>
        <p:nvSpPr>
          <p:cNvPr id="1873828431" name=""/>
          <p:cNvSpPr txBox="1"/>
          <p:nvPr/>
        </p:nvSpPr>
        <p:spPr bwMode="auto">
          <a:xfrm flipH="0" flipV="0">
            <a:off x="6163888" y="3739968"/>
            <a:ext cx="6037361" cy="310931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import</a:t>
            </a:r>
            <a:r>
              <a:rPr sz="2200" b="0" i="0" u="none">
                <a:solidFill>
                  <a:srgbClr val="F8F8F2"/>
                </a:solidFill>
                <a:latin typeface="Consolas"/>
                <a:ea typeface="Consolas"/>
                <a:cs typeface="Consolas"/>
              </a:rPr>
              <a:t> torch</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endParaRPr sz="2200" b="0" i="0" u="none">
              <a:solidFill>
                <a:srgbClr val="A6E22E"/>
              </a:solidFill>
              <a:latin typeface="Consolas"/>
              <a:ea typeface="Consolas"/>
              <a:cs typeface="Consolas"/>
            </a:endParaRPr>
          </a:p>
          <a:p>
            <a:pPr>
              <a:defRPr/>
            </a:pP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ones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target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zeros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 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 </a:t>
            </a:r>
            <a:endParaRPr sz="2200" b="0" i="0" u="none">
              <a:solidFill>
                <a:srgbClr val="F8F8F2"/>
              </a:solidFill>
              <a:latin typeface="Consolas"/>
              <a:ea typeface="Consolas"/>
              <a:cs typeface="Consolas"/>
            </a:endParaRPr>
          </a:p>
          <a:p>
            <a:pPr>
              <a:defRPr/>
            </a:pP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loss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target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sum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1742125911" name=""/>
          <p:cNvSpPr/>
          <p:nvPr/>
        </p:nvSpPr>
        <p:spPr bwMode="auto">
          <a:xfrm flipH="0" flipV="0">
            <a:off x="144427" y="5655468"/>
            <a:ext cx="2357437" cy="1083468"/>
          </a:xfrm>
          <a:prstGeom prst="ellipse">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95863579" name=""/>
          <p:cNvSpPr txBox="1"/>
          <p:nvPr/>
        </p:nvSpPr>
        <p:spPr bwMode="auto">
          <a:xfrm flipH="0" flipV="0">
            <a:off x="540543" y="5726011"/>
            <a:ext cx="1539418"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t>Input</a:t>
            </a:r>
            <a:endParaRPr sz="4800"/>
          </a:p>
        </p:txBody>
      </p:sp>
      <p:cxnSp>
        <p:nvCxnSpPr>
          <p:cNvPr id="0" name=""/>
          <p:cNvCxnSpPr>
            <a:cxnSpLocks/>
          </p:cNvCxnSpPr>
          <p:nvPr/>
        </p:nvCxnSpPr>
        <p:spPr bwMode="auto">
          <a:xfrm flipH="1" flipV="1">
            <a:off x="1335052" y="5238749"/>
            <a:ext cx="0" cy="404812"/>
          </a:xfrm>
          <a:prstGeom prst="line">
            <a:avLst/>
          </a:prstGeom>
          <a:ln w="57150"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753585337" name=""/>
          <p:cNvSpPr/>
          <p:nvPr/>
        </p:nvSpPr>
        <p:spPr bwMode="auto">
          <a:xfrm flipH="0" flipV="0">
            <a:off x="144427" y="4097156"/>
            <a:ext cx="2357437" cy="1083468"/>
          </a:xfrm>
          <a:prstGeom prst="ellipse">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5074124" name=""/>
          <p:cNvSpPr txBox="1"/>
          <p:nvPr/>
        </p:nvSpPr>
        <p:spPr bwMode="auto">
          <a:xfrm flipH="0" flipV="0">
            <a:off x="909637" y="4167699"/>
            <a:ext cx="802426"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t>@</a:t>
            </a:r>
            <a:endParaRPr sz="4800"/>
          </a:p>
        </p:txBody>
      </p:sp>
      <p:cxnSp>
        <p:nvCxnSpPr>
          <p:cNvPr id="1086679652" name=""/>
          <p:cNvCxnSpPr>
            <a:cxnSpLocks/>
          </p:cNvCxnSpPr>
          <p:nvPr/>
        </p:nvCxnSpPr>
        <p:spPr bwMode="auto">
          <a:xfrm flipH="1" flipV="1">
            <a:off x="1335052" y="3680437"/>
            <a:ext cx="0" cy="404812"/>
          </a:xfrm>
          <a:prstGeom prst="line">
            <a:avLst/>
          </a:prstGeom>
          <a:ln w="57150"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612055147" name=""/>
          <p:cNvSpPr/>
          <p:nvPr/>
        </p:nvSpPr>
        <p:spPr bwMode="auto">
          <a:xfrm flipH="0" flipV="0">
            <a:off x="155944" y="2535136"/>
            <a:ext cx="2357437" cy="1083468"/>
          </a:xfrm>
          <a:prstGeom prst="ellipse">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34450378" name=""/>
          <p:cNvSpPr txBox="1"/>
          <p:nvPr/>
        </p:nvSpPr>
        <p:spPr bwMode="auto">
          <a:xfrm flipH="0" flipV="0">
            <a:off x="1064029" y="2605680"/>
            <a:ext cx="539596"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t>+</a:t>
            </a:r>
            <a:endParaRPr sz="4800"/>
          </a:p>
        </p:txBody>
      </p:sp>
      <p:cxnSp>
        <p:nvCxnSpPr>
          <p:cNvPr id="1065037340" name=""/>
          <p:cNvCxnSpPr>
            <a:cxnSpLocks/>
          </p:cNvCxnSpPr>
          <p:nvPr/>
        </p:nvCxnSpPr>
        <p:spPr bwMode="auto">
          <a:xfrm flipH="1" flipV="1">
            <a:off x="1346569" y="2118418"/>
            <a:ext cx="0" cy="404812"/>
          </a:xfrm>
          <a:prstGeom prst="line">
            <a:avLst/>
          </a:prstGeom>
          <a:ln w="57150"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629123738" name=""/>
          <p:cNvSpPr/>
          <p:nvPr/>
        </p:nvSpPr>
        <p:spPr bwMode="auto">
          <a:xfrm flipH="0" flipV="0">
            <a:off x="168837" y="963511"/>
            <a:ext cx="2357437" cy="1083468"/>
          </a:xfrm>
          <a:prstGeom prst="ellipse">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760303199" name=""/>
          <p:cNvSpPr txBox="1"/>
          <p:nvPr/>
        </p:nvSpPr>
        <p:spPr bwMode="auto">
          <a:xfrm flipH="0" flipV="0">
            <a:off x="326829" y="1034054"/>
            <a:ext cx="2013583"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t>Output</a:t>
            </a:r>
            <a:endParaRPr sz="4800"/>
          </a:p>
        </p:txBody>
      </p:sp>
      <p:sp>
        <p:nvSpPr>
          <p:cNvPr id="843696241" name=""/>
          <p:cNvSpPr/>
          <p:nvPr/>
        </p:nvSpPr>
        <p:spPr bwMode="auto">
          <a:xfrm flipH="0" flipV="0">
            <a:off x="2955917" y="2487511"/>
            <a:ext cx="1964531" cy="1131093"/>
          </a:xfrm>
          <a:prstGeom prst="rect">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cxnSp>
        <p:nvCxnSpPr>
          <p:cNvPr id="1142948394" name=""/>
          <p:cNvCxnSpPr>
            <a:cxnSpLocks/>
          </p:cNvCxnSpPr>
          <p:nvPr/>
        </p:nvCxnSpPr>
        <p:spPr bwMode="auto">
          <a:xfrm flipH="1" flipV="1">
            <a:off x="2585806" y="3068456"/>
            <a:ext cx="370111" cy="894"/>
          </a:xfrm>
          <a:prstGeom prst="line">
            <a:avLst/>
          </a:prstGeom>
          <a:ln w="57150"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269323481" name=""/>
          <p:cNvSpPr txBox="1"/>
          <p:nvPr/>
        </p:nvSpPr>
        <p:spPr bwMode="auto">
          <a:xfrm flipH="0" flipV="0">
            <a:off x="3075232" y="2578057"/>
            <a:ext cx="1725115" cy="88428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sz="2600"/>
              <a:t>Parameter </a:t>
            </a:r>
            <a:endParaRPr sz="2600"/>
          </a:p>
          <a:p>
            <a:pPr algn="ctr">
              <a:defRPr/>
            </a:pPr>
            <a:r>
              <a:rPr sz="2600"/>
              <a:t>b</a:t>
            </a:r>
            <a:endParaRPr sz="2600"/>
          </a:p>
        </p:txBody>
      </p:sp>
      <p:sp>
        <p:nvSpPr>
          <p:cNvPr id="119812525" name=""/>
          <p:cNvSpPr/>
          <p:nvPr/>
        </p:nvSpPr>
        <p:spPr bwMode="auto">
          <a:xfrm flipH="0" flipV="0">
            <a:off x="2896386" y="4085249"/>
            <a:ext cx="1964531" cy="1131093"/>
          </a:xfrm>
          <a:prstGeom prst="rect">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cxnSp>
        <p:nvCxnSpPr>
          <p:cNvPr id="2106996380" name=""/>
          <p:cNvCxnSpPr>
            <a:cxnSpLocks/>
          </p:cNvCxnSpPr>
          <p:nvPr/>
        </p:nvCxnSpPr>
        <p:spPr bwMode="auto">
          <a:xfrm flipH="1" flipV="1">
            <a:off x="2526275" y="4666194"/>
            <a:ext cx="370111" cy="894"/>
          </a:xfrm>
          <a:prstGeom prst="line">
            <a:avLst/>
          </a:prstGeom>
          <a:ln w="57150"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90511203" name=""/>
          <p:cNvSpPr txBox="1"/>
          <p:nvPr/>
        </p:nvSpPr>
        <p:spPr bwMode="auto">
          <a:xfrm flipH="0" flipV="0">
            <a:off x="3016061" y="4175795"/>
            <a:ext cx="1725115" cy="88428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sz="2600"/>
              <a:t>Parameter </a:t>
            </a:r>
            <a:endParaRPr sz="2600"/>
          </a:p>
          <a:p>
            <a:pPr algn="ctr">
              <a:defRPr/>
            </a:pPr>
            <a:r>
              <a:rPr sz="2600"/>
              <a:t>w</a:t>
            </a:r>
            <a:endParaRPr sz="2600"/>
          </a:p>
        </p:txBody>
      </p:sp>
      <p:sp>
        <p:nvSpPr>
          <p:cNvPr id="129351734" name=""/>
          <p:cNvSpPr/>
          <p:nvPr/>
        </p:nvSpPr>
        <p:spPr bwMode="auto">
          <a:xfrm flipH="0" flipV="0">
            <a:off x="5267709" y="791383"/>
            <a:ext cx="2357437" cy="1083468"/>
          </a:xfrm>
          <a:prstGeom prst="ellipse">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66235502" name=""/>
          <p:cNvSpPr txBox="1"/>
          <p:nvPr/>
        </p:nvSpPr>
        <p:spPr bwMode="auto">
          <a:xfrm flipH="0" flipV="0">
            <a:off x="5425701" y="861926"/>
            <a:ext cx="2013583"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t>Output</a:t>
            </a:r>
            <a:endParaRPr sz="4800"/>
          </a:p>
        </p:txBody>
      </p:sp>
      <p:sp>
        <p:nvSpPr>
          <p:cNvPr id="1306553239" name=""/>
          <p:cNvSpPr/>
          <p:nvPr/>
        </p:nvSpPr>
        <p:spPr bwMode="auto">
          <a:xfrm flipH="0" flipV="0">
            <a:off x="5289718" y="2159195"/>
            <a:ext cx="2357437" cy="1083468"/>
          </a:xfrm>
          <a:prstGeom prst="ellipse">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3102810" name=""/>
          <p:cNvSpPr txBox="1"/>
          <p:nvPr/>
        </p:nvSpPr>
        <p:spPr bwMode="auto">
          <a:xfrm flipH="0" flipV="0">
            <a:off x="5447709" y="2229738"/>
            <a:ext cx="1945420"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t>Target</a:t>
            </a:r>
            <a:endParaRPr sz="4800"/>
          </a:p>
        </p:txBody>
      </p:sp>
      <p:sp>
        <p:nvSpPr>
          <p:cNvPr id="2054951605" name=""/>
          <p:cNvSpPr/>
          <p:nvPr/>
        </p:nvSpPr>
        <p:spPr bwMode="auto">
          <a:xfrm flipH="0" flipV="0">
            <a:off x="7639133" y="1108852"/>
            <a:ext cx="2077585" cy="1876257"/>
          </a:xfrm>
          <a:prstGeom prst="rightArrow">
            <a:avLst>
              <a:gd name="adj1" fmla="val 50000"/>
              <a:gd name="adj2" fmla="val 50000"/>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048766108" name=""/>
          <p:cNvSpPr/>
          <p:nvPr/>
        </p:nvSpPr>
        <p:spPr bwMode="auto">
          <a:xfrm flipH="0" flipV="0">
            <a:off x="9796852" y="1451668"/>
            <a:ext cx="2357437" cy="1083468"/>
          </a:xfrm>
          <a:prstGeom prst="ellipse">
            <a:avLst/>
          </a:prstGeom>
          <a:noFill/>
          <a:ln w="38099" cap="flat" cmpd="sng" algn="ctr">
            <a:solidFill>
              <a:schemeClr val="accent1">
                <a:shade val="5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204613394" name=""/>
          <p:cNvSpPr txBox="1"/>
          <p:nvPr/>
        </p:nvSpPr>
        <p:spPr bwMode="auto">
          <a:xfrm flipH="0" flipV="0">
            <a:off x="10252499" y="1522211"/>
            <a:ext cx="1471254"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t>Loss</a:t>
            </a:r>
            <a:endParaRPr sz="4800"/>
          </a:p>
        </p:txBody>
      </p:sp>
      <p:sp>
        <p:nvSpPr>
          <p:cNvPr id="1374145349" name=""/>
          <p:cNvSpPr txBox="1"/>
          <p:nvPr/>
        </p:nvSpPr>
        <p:spPr bwMode="auto">
          <a:xfrm flipH="0" flipV="0">
            <a:off x="7702028" y="1645560"/>
            <a:ext cx="1352637"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lgn="ctr">
              <a:defRPr/>
            </a:pPr>
            <a:r>
              <a:rPr sz="2400"/>
              <a:t>Loss</a:t>
            </a:r>
            <a:endParaRPr sz="2400"/>
          </a:p>
          <a:p>
            <a:pPr algn="ctr">
              <a:defRPr/>
            </a:pPr>
            <a:r>
              <a:rPr sz="2400"/>
              <a:t>Function</a:t>
            </a:r>
            <a:endParaRPr sz="2400"/>
          </a:p>
        </p:txBody>
      </p:sp>
      <p:sp>
        <p:nvSpPr>
          <p:cNvPr id="1232285886" name=""/>
          <p:cNvSpPr txBox="1"/>
          <p:nvPr/>
        </p:nvSpPr>
        <p:spPr bwMode="auto">
          <a:xfrm flipH="0" flipV="0">
            <a:off x="2822999" y="6262687"/>
            <a:ext cx="268334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 = Matrix Multiplication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8051225" name="Titel 1"/>
          <p:cNvSpPr>
            <a:spLocks noGrp="1"/>
          </p:cNvSpPr>
          <p:nvPr>
            <p:ph type="title"/>
          </p:nvPr>
        </p:nvSpPr>
        <p:spPr bwMode="auto">
          <a:xfrm flipH="0" flipV="0">
            <a:off x="838199" y="365124"/>
            <a:ext cx="10515600" cy="575468"/>
          </a:xfrm>
        </p:spPr>
        <p:txBody>
          <a:bodyPr vertOverflow="overflow" horzOverflow="overflow" vert="horz" wrap="square" lIns="91440" tIns="45720" rIns="91440" bIns="45720" numCol="1" spcCol="0" rtlCol="0" fromWordArt="0" anchor="ctr" anchorCtr="0" forceAA="0" upright="0" compatLnSpc="0">
            <a:normAutofit fontScale="90000" lnSpcReduction="2000"/>
          </a:bodyPr>
          <a:lstStyle/>
          <a:p>
            <a:pPr>
              <a:defRPr/>
            </a:pPr>
            <a:r>
              <a:rPr/>
              <a:t>“Parameters“</a:t>
            </a:r>
            <a:endParaRPr/>
          </a:p>
        </p:txBody>
      </p:sp>
      <p:sp>
        <p:nvSpPr>
          <p:cNvPr id="1380822636" name="Inhaltsplatzhalter 2"/>
          <p:cNvSpPr>
            <a:spLocks noGrp="1"/>
          </p:cNvSpPr>
          <p:nvPr>
            <p:ph idx="1"/>
          </p:nvPr>
        </p:nvSpPr>
        <p:spPr bwMode="auto">
          <a:xfrm flipH="0" flipV="0">
            <a:off x="838199" y="1111249"/>
            <a:ext cx="10515600" cy="1412875"/>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sz="2200"/>
              <a:t>W and b are in this example parameters to be optimized.</a:t>
            </a:r>
            <a:endParaRPr sz="2200"/>
          </a:p>
          <a:p>
            <a:pPr marL="0" indent="0">
              <a:buFont typeface="Arial"/>
              <a:buNone/>
              <a:defRPr/>
            </a:pPr>
            <a:r>
              <a:rPr sz="2200"/>
              <a:t>Hence the </a:t>
            </a:r>
            <a:r>
              <a:rPr lang="en-GB" sz="2200" b="0" i="0" u="none" strike="noStrike" cap="none" spc="0">
                <a:solidFill>
                  <a:schemeClr val="tx1"/>
                </a:solidFill>
                <a:latin typeface="Arial"/>
                <a:ea typeface="Arial"/>
                <a:cs typeface="Arial"/>
              </a:rPr>
              <a:t>requires_grad=True</a:t>
            </a:r>
            <a:r>
              <a:rPr sz="2200"/>
              <a:t> during their creation: </a:t>
            </a:r>
            <a:endParaRPr sz="2200"/>
          </a:p>
          <a:p>
            <a:pPr marL="0" indent="0">
              <a:buFont typeface="Arial"/>
              <a:buNone/>
              <a:defRPr/>
            </a:pPr>
            <a:r>
              <a:rPr/>
              <a:t> </a:t>
            </a:r>
            <a:endParaRPr/>
          </a:p>
        </p:txBody>
      </p:sp>
      <p:sp>
        <p:nvSpPr>
          <p:cNvPr id="1403828079" name=""/>
          <p:cNvSpPr txBox="1"/>
          <p:nvPr/>
        </p:nvSpPr>
        <p:spPr bwMode="auto">
          <a:xfrm flipH="0" flipV="0">
            <a:off x="909637" y="2083413"/>
            <a:ext cx="10626310" cy="76236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p:txBody>
      </p:sp>
      <p:sp>
        <p:nvSpPr>
          <p:cNvPr id="1029766633" name=""/>
          <p:cNvSpPr txBox="1"/>
          <p:nvPr/>
        </p:nvSpPr>
        <p:spPr bwMode="auto">
          <a:xfrm flipH="0" flipV="0">
            <a:off x="909637" y="4083843"/>
            <a:ext cx="4791263" cy="45755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u="sng">
                <a:hlinkClick r:id="rId3" tooltip="https://pytorch.org/docs/stable/generated/torch.Tensor.requires_grad_.html"/>
              </a:rPr>
              <a:t>torch.Tensor.requires_grad_</a:t>
            </a:r>
            <a:endParaRPr/>
          </a:p>
        </p:txBody>
      </p:sp>
      <p:sp>
        <p:nvSpPr>
          <p:cNvPr id="146527517" name=""/>
          <p:cNvSpPr txBox="1"/>
          <p:nvPr/>
        </p:nvSpPr>
        <p:spPr bwMode="auto">
          <a:xfrm flipH="0" flipV="0">
            <a:off x="909637" y="4622802"/>
            <a:ext cx="1062559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requires_grad_</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 Tensor</a:t>
            </a:r>
            <a:endParaRPr sz="2200"/>
          </a:p>
        </p:txBody>
      </p:sp>
      <p:sp>
        <p:nvSpPr>
          <p:cNvPr id="751686462" name=""/>
          <p:cNvSpPr txBox="1"/>
          <p:nvPr/>
        </p:nvSpPr>
        <p:spPr bwMode="auto">
          <a:xfrm flipH="0" flipV="0">
            <a:off x="909637" y="5262562"/>
            <a:ext cx="10584776" cy="7623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en-GB" sz="2200" b="0" i="0" u="none" strike="noStrike" cap="none" spc="0">
                <a:solidFill>
                  <a:schemeClr val="tx1"/>
                </a:solidFill>
                <a:latin typeface="Arial"/>
                <a:ea typeface="Arial"/>
                <a:cs typeface="Arial"/>
              </a:rPr>
              <a:t>“Change if autograd should record operations on this tensor: sets this tensor’s requires_grad attribute </a:t>
            </a:r>
            <a:r>
              <a:rPr lang="en-GB" sz="2200" b="1" i="0" u="none" strike="noStrike" cap="none" spc="0">
                <a:solidFill>
                  <a:schemeClr val="tx1"/>
                </a:solidFill>
                <a:latin typeface="Arial"/>
                <a:ea typeface="Arial"/>
                <a:cs typeface="Arial"/>
              </a:rPr>
              <a:t>in-place</a:t>
            </a:r>
            <a:r>
              <a:rPr lang="en-GB" sz="2200" b="0" i="0" u="none" strike="noStrike" cap="none" spc="0">
                <a:solidFill>
                  <a:schemeClr val="tx1"/>
                </a:solidFill>
                <a:latin typeface="Arial"/>
                <a:ea typeface="Arial"/>
                <a:cs typeface="Arial"/>
              </a:rPr>
              <a:t>. Returns this tensor.”</a:t>
            </a:r>
            <a:endParaRPr sz="2200"/>
          </a:p>
        </p:txBody>
      </p:sp>
      <p:sp>
        <p:nvSpPr>
          <p:cNvPr id="2034538170" name=""/>
          <p:cNvSpPr txBox="1"/>
          <p:nvPr/>
        </p:nvSpPr>
        <p:spPr bwMode="auto">
          <a:xfrm flipH="0" flipV="0">
            <a:off x="909637" y="3583008"/>
            <a:ext cx="6831310"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If not used during creation, it can be changed later via</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88721135" name="Titel 1"/>
          <p:cNvSpPr>
            <a:spLocks noGrp="1"/>
          </p:cNvSpPr>
          <p:nvPr>
            <p:ph type="title"/>
          </p:nvPr>
        </p:nvSpPr>
        <p:spPr bwMode="auto">
          <a:xfrm flipH="0" flipV="0">
            <a:off x="838199" y="246062"/>
            <a:ext cx="10515600" cy="885031"/>
          </a:xfrm>
        </p:spPr>
        <p:txBody>
          <a:bodyPr/>
          <a:lstStyle/>
          <a:p>
            <a:pPr>
              <a:defRPr/>
            </a:pPr>
            <a:r>
              <a:rPr/>
              <a:t>Backprop — </a:t>
            </a:r>
            <a:r>
              <a:rPr u="sng">
                <a:hlinkClick r:id="rId3" tooltip="https://pytorch.org/docs/stable/generated/torch.Tensor.backward.html#torch-tensor-backward"/>
              </a:rPr>
              <a:t>torch.Tensor.backward</a:t>
            </a:r>
            <a:endParaRPr/>
          </a:p>
        </p:txBody>
      </p:sp>
      <p:sp>
        <p:nvSpPr>
          <p:cNvPr id="262609536" name=""/>
          <p:cNvSpPr txBox="1"/>
          <p:nvPr/>
        </p:nvSpPr>
        <p:spPr bwMode="auto">
          <a:xfrm flipH="0" flipV="0">
            <a:off x="723889" y="3825083"/>
            <a:ext cx="10628110" cy="24387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None</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None</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endParaRPr sz="2200"/>
          </a:p>
          <a:p>
            <a:pPr>
              <a:defRPr/>
            </a:pPr>
            <a:r>
              <a:rPr sz="2200" b="0" i="0" u="none">
                <a:solidFill>
                  <a:srgbClr val="F8F8F2"/>
                </a:solidFill>
                <a:latin typeface="Consolas"/>
                <a:ea typeface="Consolas"/>
                <a:cs typeface="Consolas"/>
              </a:rPr>
              <a:t>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tensor([[1.6797, 2.3785, 7.0936], ...</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tensor([1.6797, 2.3785, 7.0936])</a:t>
            </a:r>
            <a:endParaRPr sz="2200" b="0" i="0" u="none">
              <a:solidFill>
                <a:srgbClr val="8292A2"/>
              </a:solidFill>
              <a:latin typeface="Consolas"/>
              <a:ea typeface="Consolas"/>
              <a:cs typeface="Consolas"/>
            </a:endParaRPr>
          </a:p>
        </p:txBody>
      </p:sp>
      <p:sp>
        <p:nvSpPr>
          <p:cNvPr id="1203727468" name=""/>
          <p:cNvSpPr txBox="1"/>
          <p:nvPr/>
        </p:nvSpPr>
        <p:spPr bwMode="auto">
          <a:xfrm flipH="0" flipV="0">
            <a:off x="725689" y="1250156"/>
            <a:ext cx="10626310" cy="76236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Tensor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gradient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retain_graph</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create_graph</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False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inputs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367841624" name=""/>
          <p:cNvSpPr txBox="1"/>
          <p:nvPr/>
        </p:nvSpPr>
        <p:spPr bwMode="auto">
          <a:xfrm flipH="0" flipV="0">
            <a:off x="723889" y="2191522"/>
            <a:ext cx="7519144"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b="0" i="0" u="none" spc="0">
                <a:solidFill>
                  <a:srgbClr val="262626"/>
                </a:solidFill>
                <a:latin typeface="Arial"/>
                <a:ea typeface="Arial"/>
                <a:cs typeface="Arial"/>
              </a:rPr>
              <a:t>“Computes the gradient of current tensor wrt graph leaves.”</a:t>
            </a:r>
            <a:endParaRPr sz="2200" b="0"/>
          </a:p>
        </p:txBody>
      </p:sp>
      <p:sp>
        <p:nvSpPr>
          <p:cNvPr id="847015872" name=""/>
          <p:cNvSpPr txBox="1"/>
          <p:nvPr/>
        </p:nvSpPr>
        <p:spPr bwMode="auto">
          <a:xfrm flipH="0" flipV="0">
            <a:off x="723889" y="3276420"/>
            <a:ext cx="2109373"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In our </a:t>
            </a:r>
            <a:r>
              <a:rPr sz="2200" u="sng">
                <a:hlinkClick r:id="rId4" tooltip="https://pytorch.org/tutorials/beginner/basics/autogradqs_tutorial.html#tensors-functions-and-computational-graph"/>
              </a:rPr>
              <a:t>example</a:t>
            </a:r>
            <a:r>
              <a:rPr sz="2200"/>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5744510" name="Titel 1"/>
          <p:cNvSpPr>
            <a:spLocks noGrp="1"/>
          </p:cNvSpPr>
          <p:nvPr>
            <p:ph type="title"/>
          </p:nvPr>
        </p:nvSpPr>
        <p:spPr bwMode="auto">
          <a:xfrm flipH="0" flipV="0">
            <a:off x="838199" y="126999"/>
            <a:ext cx="10515600" cy="789781"/>
          </a:xfrm>
        </p:spPr>
        <p:txBody>
          <a:bodyPr/>
          <a:lstStyle/>
          <a:p>
            <a:pPr>
              <a:defRPr/>
            </a:pPr>
            <a:r>
              <a:rPr lang="en-GB" sz="4400" b="0" i="0" u="none" strike="noStrike" cap="none" spc="0">
                <a:solidFill>
                  <a:schemeClr val="tx1"/>
                </a:solidFill>
                <a:latin typeface="Arial"/>
                <a:ea typeface="Arial"/>
                <a:cs typeface="Arial"/>
              </a:rPr>
              <a:t>Backprop </a:t>
            </a:r>
            <a:endParaRPr/>
          </a:p>
        </p:txBody>
      </p:sp>
      <p:sp>
        <p:nvSpPr>
          <p:cNvPr id="2048757919" name=""/>
          <p:cNvSpPr txBox="1"/>
          <p:nvPr/>
        </p:nvSpPr>
        <p:spPr bwMode="auto">
          <a:xfrm flipH="0" flipV="0">
            <a:off x="477990" y="1512093"/>
            <a:ext cx="10637110" cy="210348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a:p>
            <a:pPr>
              <a:defRPr/>
            </a:pPr>
            <a:endParaRPr sz="2200" b="0" i="0" u="none">
              <a:solidFill>
                <a:srgbClr val="66D9EF"/>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None</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None + Complains from PyTorch for even asking</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target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None</a:t>
            </a:r>
            <a:endParaRPr sz="2200" b="0" i="0" u="none">
              <a:solidFill>
                <a:srgbClr val="8292A2"/>
              </a:solidFill>
              <a:latin typeface="Consolas"/>
              <a:ea typeface="Consolas"/>
              <a:cs typeface="Consolas"/>
            </a:endParaRPr>
          </a:p>
          <a:p>
            <a:pPr>
              <a:defRPr/>
            </a:pPr>
            <a:r>
              <a:rPr lang="en-GB" sz="2200" b="0" i="0" u="none" strike="noStrike" cap="none" spc="0">
                <a:solidFill>
                  <a:srgbClr val="66D9EF"/>
                </a:solidFill>
                <a:latin typeface="Consolas"/>
                <a:ea typeface="Consolas"/>
                <a:cs typeface="Consolas"/>
              </a:rPr>
              <a:t>print</a:t>
            </a:r>
            <a:r>
              <a:rPr lang="en-GB" sz="2200" b="0" i="0" u="none" strike="noStrike" cap="none" spc="0">
                <a:solidFill>
                  <a:srgbClr val="F8F8F2"/>
                </a:solidFill>
                <a:latin typeface="Consolas"/>
                <a:ea typeface="Consolas"/>
                <a:cs typeface="Consolas"/>
              </a:rPr>
              <a:t>(</a:t>
            </a:r>
            <a:r>
              <a:rPr lang="en-GB" sz="2200" b="0" i="0" u="none" strike="noStrike" cap="none" spc="0">
                <a:solidFill>
                  <a:srgbClr val="F8F8F2"/>
                </a:solidFill>
                <a:latin typeface="Consolas"/>
                <a:ea typeface="Consolas"/>
                <a:cs typeface="Consolas"/>
              </a:rPr>
              <a:t>loss.</a:t>
            </a:r>
            <a:r>
              <a:rPr lang="en-GB" sz="2200" b="0" i="0" u="none" strike="noStrike" cap="none" spc="0">
                <a:solidFill>
                  <a:srgbClr val="F8F8F2"/>
                </a:solidFill>
                <a:latin typeface="Consolas"/>
                <a:ea typeface="Consolas"/>
                <a:cs typeface="Consolas"/>
              </a:rPr>
              <a:t>grad</a:t>
            </a:r>
            <a:r>
              <a:rPr lang="en-GB" sz="2200" b="0" i="0" u="none" strike="noStrike" cap="none" spc="0">
                <a:solidFill>
                  <a:srgbClr val="F8F8F2"/>
                </a:solidFill>
                <a:latin typeface="Consolas"/>
                <a:ea typeface="Consolas"/>
                <a:cs typeface="Consolas"/>
              </a:rPr>
              <a:t>)</a:t>
            </a:r>
            <a:r>
              <a:rPr lang="en-GB" sz="2200" b="0" i="0" u="none" strike="noStrike" cap="none" spc="0">
                <a:solidFill>
                  <a:srgbClr val="F8F8F2"/>
                </a:solidFill>
                <a:latin typeface="Consolas"/>
                <a:ea typeface="Consolas"/>
                <a:cs typeface="Consolas"/>
              </a:rPr>
              <a:t>  </a:t>
            </a:r>
            <a:r>
              <a:rPr lang="en-GB" sz="2200" b="0" i="0" u="none" strike="noStrike" cap="none" spc="0">
                <a:solidFill>
                  <a:srgbClr val="8292A2"/>
                </a:solidFill>
                <a:latin typeface="Consolas"/>
                <a:ea typeface="Consolas"/>
                <a:cs typeface="Consolas"/>
              </a:rPr>
              <a:t># None + Complains from PyTorch for even asking</a:t>
            </a:r>
            <a:endParaRPr sz="2200" b="0" i="0" u="none">
              <a:solidFill>
                <a:srgbClr val="8292A2"/>
              </a:solidFill>
              <a:latin typeface="Consolas"/>
              <a:ea typeface="Consolas"/>
              <a:cs typeface="Consolas"/>
            </a:endParaRPr>
          </a:p>
        </p:txBody>
      </p:sp>
      <p:sp>
        <p:nvSpPr>
          <p:cNvPr id="359623484" name=""/>
          <p:cNvSpPr txBox="1"/>
          <p:nvPr/>
        </p:nvSpPr>
        <p:spPr bwMode="auto">
          <a:xfrm flipH="0" flipV="0">
            <a:off x="477990" y="4301334"/>
            <a:ext cx="10627030" cy="143292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backward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8292A2"/>
                </a:solidFill>
                <a:latin typeface="Consolas"/>
                <a:ea typeface="Consolas"/>
                <a:cs typeface="Consolas"/>
              </a:rPr>
              <a:t># RuntimeError: Trying to backward through the graph a second time (or directly access saved tensors after they have already been freed). ...</a:t>
            </a:r>
            <a:endParaRPr sz="2200"/>
          </a:p>
        </p:txBody>
      </p:sp>
      <p:sp>
        <p:nvSpPr>
          <p:cNvPr id="1013432439" name=""/>
          <p:cNvSpPr txBox="1"/>
          <p:nvPr/>
        </p:nvSpPr>
        <p:spPr bwMode="auto">
          <a:xfrm flipH="0" flipV="0">
            <a:off x="477990" y="1035071"/>
            <a:ext cx="4843191"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The other tensors don’t get a gradient</a:t>
            </a:r>
            <a:endParaRPr sz="2200"/>
          </a:p>
        </p:txBody>
      </p:sp>
      <p:sp>
        <p:nvSpPr>
          <p:cNvPr id="1819607106" name=""/>
          <p:cNvSpPr txBox="1"/>
          <p:nvPr/>
        </p:nvSpPr>
        <p:spPr bwMode="auto">
          <a:xfrm flipH="0" flipV="0">
            <a:off x="477990" y="3786821"/>
            <a:ext cx="5231187"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And don’t call backward more then once:</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0320023" name="Titel 1"/>
          <p:cNvSpPr>
            <a:spLocks noGrp="1"/>
          </p:cNvSpPr>
          <p:nvPr>
            <p:ph type="title"/>
          </p:nvPr>
        </p:nvSpPr>
        <p:spPr bwMode="auto">
          <a:xfrm flipH="0" flipV="0">
            <a:off x="838199" y="-27781"/>
            <a:ext cx="10515600" cy="682624"/>
          </a:xfrm>
        </p:spPr>
        <p:txBody>
          <a:bodyPr/>
          <a:lstStyle/>
          <a:p>
            <a:pPr>
              <a:defRPr/>
            </a:pPr>
            <a:r>
              <a:rPr lang="en-GB" sz="4400" b="0" i="0" u="none" strike="noStrike" cap="none" spc="0">
                <a:solidFill>
                  <a:schemeClr val="tx1"/>
                </a:solidFill>
                <a:latin typeface="Arial"/>
                <a:ea typeface="Arial"/>
                <a:cs typeface="Arial"/>
              </a:rPr>
              <a:t>Computational graph</a:t>
            </a:r>
            <a:endParaRPr/>
          </a:p>
        </p:txBody>
      </p:sp>
      <p:sp>
        <p:nvSpPr>
          <p:cNvPr id="2031965595" name=""/>
          <p:cNvSpPr txBox="1"/>
          <p:nvPr/>
        </p:nvSpPr>
        <p:spPr bwMode="auto">
          <a:xfrm flipH="0" flipV="0">
            <a:off x="838199" y="1122365"/>
            <a:ext cx="10627390" cy="143292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 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loss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target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sum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grad_fn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&lt;AddBackward0 object at 0x7ff23f05d7e0&gt;</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grad_fn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&lt;SumBackward0 object at 0x7ff23f05d7e0&gt;</a:t>
            </a:r>
            <a:endParaRPr sz="2200"/>
          </a:p>
        </p:txBody>
      </p:sp>
      <p:sp>
        <p:nvSpPr>
          <p:cNvPr id="472829675" name=""/>
          <p:cNvSpPr txBox="1"/>
          <p:nvPr/>
        </p:nvSpPr>
        <p:spPr bwMode="auto">
          <a:xfrm flipH="0" flipV="0">
            <a:off x="917999" y="654843"/>
            <a:ext cx="10488046"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If something is involved with </a:t>
            </a:r>
            <a:r>
              <a:rPr lang="en-GB" sz="2200" b="0" i="0" u="none" strike="noStrike" cap="none" spc="0">
                <a:solidFill>
                  <a:schemeClr val="tx1"/>
                </a:solidFill>
                <a:latin typeface="Arial"/>
                <a:ea typeface="Arial"/>
                <a:cs typeface="Arial"/>
              </a:rPr>
              <a:t>requires_grad=True</a:t>
            </a:r>
            <a:r>
              <a:rPr sz="2200"/>
              <a:t>, a computational graph is created:</a:t>
            </a:r>
            <a:endParaRPr sz="2200"/>
          </a:p>
        </p:txBody>
      </p:sp>
      <p:sp>
        <p:nvSpPr>
          <p:cNvPr id="549160911" name=""/>
          <p:cNvSpPr txBox="1"/>
          <p:nvPr/>
        </p:nvSpPr>
        <p:spPr bwMode="auto">
          <a:xfrm flipH="0" flipV="0">
            <a:off x="848147" y="4991896"/>
            <a:ext cx="10627750" cy="176820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66D9EF"/>
                </a:solidFill>
                <a:latin typeface="Consolas"/>
                <a:ea typeface="Consolas"/>
                <a:cs typeface="Consolas"/>
              </a:rPr>
              <a:t>with</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no_grad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 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loss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target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6E22E"/>
                </a:solidFill>
                <a:latin typeface="Consolas"/>
                <a:ea typeface="Consolas"/>
                <a:cs typeface="Consolas"/>
              </a:rPr>
              <a:t>sum</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output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grad_fn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None</a:t>
            </a:r>
            <a:endParaRPr sz="2200" b="0" i="0" u="none">
              <a:solidFill>
                <a:srgbClr val="8292A2"/>
              </a:solidFill>
              <a:latin typeface="Consolas"/>
              <a:ea typeface="Consolas"/>
              <a:cs typeface="Consolas"/>
            </a:endParaRPr>
          </a:p>
          <a:p>
            <a:pPr>
              <a:defRPr/>
            </a:pP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grad_fn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8292A2"/>
                </a:solidFill>
                <a:latin typeface="Consolas"/>
                <a:ea typeface="Consolas"/>
                <a:cs typeface="Consolas"/>
              </a:rPr>
              <a:t># None</a:t>
            </a:r>
            <a:endParaRPr sz="2200"/>
          </a:p>
        </p:txBody>
      </p:sp>
      <p:sp>
        <p:nvSpPr>
          <p:cNvPr id="764047020" name=""/>
          <p:cNvSpPr txBox="1"/>
          <p:nvPr/>
        </p:nvSpPr>
        <p:spPr bwMode="auto">
          <a:xfrm flipH="0" flipV="0">
            <a:off x="848147" y="2667000"/>
            <a:ext cx="10628470" cy="7623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However this uses extra memory usage and computation cost. Sometimes we want prevent this behaviour.</a:t>
            </a:r>
            <a:endParaRPr sz="2200"/>
          </a:p>
        </p:txBody>
      </p:sp>
      <p:sp>
        <p:nvSpPr>
          <p:cNvPr id="238194260" name=""/>
          <p:cNvSpPr txBox="1"/>
          <p:nvPr/>
        </p:nvSpPr>
        <p:spPr bwMode="auto">
          <a:xfrm flipH="0" flipV="0">
            <a:off x="848147" y="4003677"/>
            <a:ext cx="10626310"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no_grad</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orig_func</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a:p>
        </p:txBody>
      </p:sp>
      <p:sp>
        <p:nvSpPr>
          <p:cNvPr id="1941210856" name=""/>
          <p:cNvSpPr/>
          <p:nvPr/>
        </p:nvSpPr>
        <p:spPr bwMode="auto">
          <a:xfrm>
            <a:off x="848147" y="3465555"/>
            <a:ext cx="1576295" cy="4575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u="sng">
                <a:hlinkClick r:id="rId3" tooltip="https://pytorch.org/docs/stable/generated/torch.no_grad.html"/>
              </a:rPr>
              <a:t>no_grad</a:t>
            </a:r>
            <a:endParaRPr/>
          </a:p>
        </p:txBody>
      </p:sp>
      <p:sp>
        <p:nvSpPr>
          <p:cNvPr id="458213325" name=""/>
          <p:cNvSpPr/>
          <p:nvPr/>
        </p:nvSpPr>
        <p:spPr bwMode="auto">
          <a:xfrm flipH="0" flipV="0">
            <a:off x="848147" y="4430757"/>
            <a:ext cx="6948630"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a:t>“</a:t>
            </a:r>
            <a:r>
              <a:rPr sz="2200" b="0" i="0" u="none" spc="0">
                <a:solidFill>
                  <a:srgbClr val="262626"/>
                </a:solidFill>
                <a:latin typeface="Arial"/>
                <a:ea typeface="Arial"/>
                <a:cs typeface="Arial"/>
              </a:rPr>
              <a:t>Context-manager that disables gradient calculation.”</a:t>
            </a:r>
            <a:endParaRPr sz="2200"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7128122" name="Titel 1"/>
          <p:cNvSpPr>
            <a:spLocks noGrp="1"/>
          </p:cNvSpPr>
          <p:nvPr>
            <p:ph type="title"/>
          </p:nvPr>
        </p:nvSpPr>
        <p:spPr bwMode="auto">
          <a:xfrm flipH="0" flipV="0">
            <a:off x="838200" y="59531"/>
            <a:ext cx="10515600" cy="916781"/>
          </a:xfrm>
        </p:spPr>
        <p:txBody>
          <a:bodyPr/>
          <a:lstStyle/>
          <a:p>
            <a:pPr>
              <a:defRPr/>
            </a:pPr>
            <a:r>
              <a:rPr/>
              <a:t>Walking the graph — For debugging</a:t>
            </a:r>
            <a:endParaRPr/>
          </a:p>
        </p:txBody>
      </p:sp>
      <p:sp>
        <p:nvSpPr>
          <p:cNvPr id="1555458803" name=""/>
          <p:cNvSpPr txBox="1"/>
          <p:nvPr/>
        </p:nvSpPr>
        <p:spPr bwMode="auto">
          <a:xfrm flipH="0" flipV="0">
            <a:off x="838200" y="1014709"/>
            <a:ext cx="10628109" cy="176820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position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loss</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grad_fn  </a:t>
            </a:r>
            <a:endParaRPr sz="2200" b="0" i="0" u="none">
              <a:solidFill>
                <a:srgbClr val="66D9EF"/>
              </a:solidFill>
              <a:latin typeface="Consolas"/>
              <a:ea typeface="Consolas"/>
              <a:cs typeface="Consolas"/>
            </a:endParaRPr>
          </a:p>
          <a:p>
            <a:pPr>
              <a:defRPr/>
            </a:pPr>
            <a:endParaRPr sz="2200"/>
          </a:p>
          <a:p>
            <a:pPr>
              <a:defRPr/>
            </a:pPr>
            <a:r>
              <a:rPr sz="2200" b="0" i="0" u="none">
                <a:solidFill>
                  <a:srgbClr val="66D9EF"/>
                </a:solidFill>
                <a:latin typeface="Consolas"/>
                <a:ea typeface="Consolas"/>
                <a:cs typeface="Consolas"/>
              </a:rPr>
              <a:t>while</a:t>
            </a:r>
            <a:r>
              <a:rPr sz="2200" b="0" i="0" u="none">
                <a:solidFill>
                  <a:srgbClr val="F8F8F2"/>
                </a:solidFill>
                <a:latin typeface="Consolas"/>
                <a:ea typeface="Consolas"/>
                <a:cs typeface="Consolas"/>
              </a:rPr>
              <a:t> position </a:t>
            </a:r>
            <a:r>
              <a:rPr sz="2200" b="0" i="0" u="none">
                <a:solidFill>
                  <a:srgbClr val="66D9EF"/>
                </a:solidFill>
                <a:latin typeface="Consolas"/>
                <a:ea typeface="Consolas"/>
                <a:cs typeface="Consolas"/>
              </a:rPr>
              <a:t>is</a:t>
            </a: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not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66D9EF"/>
                </a:solidFill>
                <a:latin typeface="Consolas"/>
                <a:ea typeface="Consolas"/>
                <a:cs typeface="Consolas"/>
              </a:rPr>
              <a:t>print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position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next_functions</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position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position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next_functions</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p:txBody>
      </p:sp>
      <p:sp>
        <p:nvSpPr>
          <p:cNvPr id="214465575" name=""/>
          <p:cNvSpPr txBox="1"/>
          <p:nvPr/>
        </p:nvSpPr>
        <p:spPr bwMode="auto">
          <a:xfrm flipH="0" flipV="0">
            <a:off x="838199" y="3098802"/>
            <a:ext cx="10629189" cy="243875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PowBackward0 </a:t>
            </a:r>
            <a:r>
              <a:rPr sz="2200" b="0" i="0" u="none">
                <a:solidFill>
                  <a:srgbClr val="A6E22E"/>
                </a:solidFill>
                <a:latin typeface="Consolas"/>
                <a:ea typeface="Consolas"/>
                <a:cs typeface="Consolas"/>
              </a:rPr>
              <a:t>object</a:t>
            </a:r>
            <a:r>
              <a:rPr sz="2200" b="0" i="0" u="none">
                <a:solidFill>
                  <a:srgbClr val="F8F8F2"/>
                </a:solidFill>
                <a:latin typeface="Consolas"/>
                <a:ea typeface="Consolas"/>
                <a:cs typeface="Consolas"/>
              </a:rPr>
              <a:t> at </a:t>
            </a:r>
            <a:r>
              <a:rPr sz="2200" b="0" i="0" u="none">
                <a:solidFill>
                  <a:srgbClr val="AE81FF"/>
                </a:solidFill>
                <a:latin typeface="Consolas"/>
                <a:ea typeface="Consolas"/>
                <a:cs typeface="Consolas"/>
              </a:rPr>
              <a:t>0x7f1b7fdc57e0</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SubBackward0 </a:t>
            </a:r>
            <a:r>
              <a:rPr sz="2200" b="0" i="0" u="none">
                <a:solidFill>
                  <a:srgbClr val="A6E22E"/>
                </a:solidFill>
                <a:latin typeface="Consolas"/>
                <a:ea typeface="Consolas"/>
                <a:cs typeface="Consolas"/>
              </a:rPr>
              <a:t>object</a:t>
            </a:r>
            <a:r>
              <a:rPr sz="2200" b="0" i="0" u="none">
                <a:solidFill>
                  <a:srgbClr val="F8F8F2"/>
                </a:solidFill>
                <a:latin typeface="Consolas"/>
                <a:ea typeface="Consolas"/>
                <a:cs typeface="Consolas"/>
              </a:rPr>
              <a:t> at </a:t>
            </a:r>
            <a:r>
              <a:rPr sz="2200" b="0" i="0" u="none">
                <a:solidFill>
                  <a:srgbClr val="AE81FF"/>
                </a:solidFill>
                <a:latin typeface="Consolas"/>
                <a:ea typeface="Consolas"/>
                <a:cs typeface="Consolas"/>
              </a:rPr>
              <a:t>0x7f1b7fe26440</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AddBackward0 </a:t>
            </a:r>
            <a:r>
              <a:rPr sz="2200" b="0" i="0" u="none">
                <a:solidFill>
                  <a:srgbClr val="A6E22E"/>
                </a:solidFill>
                <a:latin typeface="Consolas"/>
                <a:ea typeface="Consolas"/>
                <a:cs typeface="Consolas"/>
              </a:rPr>
              <a:t>object</a:t>
            </a:r>
            <a:r>
              <a:rPr sz="2200" b="0" i="0" u="none">
                <a:solidFill>
                  <a:srgbClr val="F8F8F2"/>
                </a:solidFill>
                <a:latin typeface="Consolas"/>
                <a:ea typeface="Consolas"/>
                <a:cs typeface="Consolas"/>
              </a:rPr>
              <a:t> at </a:t>
            </a:r>
            <a:r>
              <a:rPr sz="2200" b="0" i="0" u="none">
                <a:solidFill>
                  <a:srgbClr val="AE81FF"/>
                </a:solidFill>
                <a:latin typeface="Consolas"/>
                <a:ea typeface="Consolas"/>
                <a:cs typeface="Consolas"/>
              </a:rPr>
              <a:t>0x7f1b7fdc57e0</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SqueezeBackward4 </a:t>
            </a:r>
            <a:r>
              <a:rPr sz="2200" b="0" i="0" u="none">
                <a:solidFill>
                  <a:srgbClr val="A6E22E"/>
                </a:solidFill>
                <a:latin typeface="Consolas"/>
                <a:ea typeface="Consolas"/>
                <a:cs typeface="Consolas"/>
              </a:rPr>
              <a:t>object</a:t>
            </a:r>
            <a:r>
              <a:rPr sz="2200" b="0" i="0" u="none">
                <a:solidFill>
                  <a:srgbClr val="F8F8F2"/>
                </a:solidFill>
                <a:latin typeface="Consolas"/>
                <a:ea typeface="Consolas"/>
                <a:cs typeface="Consolas"/>
              </a:rPr>
              <a:t> at </a:t>
            </a:r>
            <a:r>
              <a:rPr sz="2200" b="0" i="0" u="none">
                <a:solidFill>
                  <a:srgbClr val="AE81FF"/>
                </a:solidFill>
                <a:latin typeface="Consolas"/>
                <a:ea typeface="Consolas"/>
                <a:cs typeface="Consolas"/>
              </a:rPr>
              <a:t>0x7f1b7fe26440</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AccumulateGrad </a:t>
            </a:r>
            <a:r>
              <a:rPr sz="2200" b="0" i="0" u="none">
                <a:solidFill>
                  <a:srgbClr val="A6E22E"/>
                </a:solidFill>
                <a:latin typeface="Consolas"/>
                <a:ea typeface="Consolas"/>
                <a:cs typeface="Consolas"/>
              </a:rPr>
              <a:t>object</a:t>
            </a:r>
            <a:r>
              <a:rPr sz="2200" b="0" i="0" u="none">
                <a:solidFill>
                  <a:srgbClr val="F8F8F2"/>
                </a:solidFill>
                <a:latin typeface="Consolas"/>
                <a:ea typeface="Consolas"/>
                <a:cs typeface="Consolas"/>
              </a:rPr>
              <a:t> at </a:t>
            </a:r>
            <a:r>
              <a:rPr sz="2200" b="0" i="0" u="none">
                <a:solidFill>
                  <a:srgbClr val="AE81FF"/>
                </a:solidFill>
                <a:latin typeface="Consolas"/>
                <a:ea typeface="Consolas"/>
                <a:cs typeface="Consolas"/>
              </a:rPr>
              <a:t>0x7f1c64bed7e0</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MmBackward0 </a:t>
            </a:r>
            <a:r>
              <a:rPr sz="2200" b="0" i="0" u="none">
                <a:solidFill>
                  <a:srgbClr val="A6E22E"/>
                </a:solidFill>
                <a:latin typeface="Consolas"/>
                <a:ea typeface="Consolas"/>
                <a:cs typeface="Consolas"/>
              </a:rPr>
              <a:t>object</a:t>
            </a:r>
            <a:r>
              <a:rPr sz="2200" b="0" i="0" u="none">
                <a:solidFill>
                  <a:srgbClr val="F8F8F2"/>
                </a:solidFill>
                <a:latin typeface="Consolas"/>
                <a:ea typeface="Consolas"/>
                <a:cs typeface="Consolas"/>
              </a:rPr>
              <a:t> at </a:t>
            </a:r>
            <a:r>
              <a:rPr sz="2200" b="0" i="0" u="none">
                <a:solidFill>
                  <a:srgbClr val="AE81FF"/>
                </a:solidFill>
                <a:latin typeface="Consolas"/>
                <a:ea typeface="Consolas"/>
                <a:cs typeface="Consolas"/>
              </a:rPr>
              <a:t>0x7f1b7fdc57e0</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&lt;</a:t>
            </a:r>
            <a:r>
              <a:rPr sz="2200" b="0" i="0" u="none">
                <a:solidFill>
                  <a:srgbClr val="F8F8F2"/>
                </a:solidFill>
                <a:latin typeface="Consolas"/>
                <a:ea typeface="Consolas"/>
                <a:cs typeface="Consolas"/>
              </a:rPr>
              <a:t>AccumulateGrad </a:t>
            </a:r>
            <a:r>
              <a:rPr sz="2200" b="0" i="0" u="none">
                <a:solidFill>
                  <a:srgbClr val="A6E22E"/>
                </a:solidFill>
                <a:latin typeface="Consolas"/>
                <a:ea typeface="Consolas"/>
                <a:cs typeface="Consolas"/>
              </a:rPr>
              <a:t>object</a:t>
            </a:r>
            <a:r>
              <a:rPr sz="2200" b="0" i="0" u="none">
                <a:solidFill>
                  <a:srgbClr val="F8F8F2"/>
                </a:solidFill>
                <a:latin typeface="Consolas"/>
                <a:ea typeface="Consolas"/>
                <a:cs typeface="Consolas"/>
              </a:rPr>
              <a:t> at </a:t>
            </a:r>
            <a:r>
              <a:rPr sz="2200" b="0" i="0" u="none">
                <a:solidFill>
                  <a:srgbClr val="AE81FF"/>
                </a:solidFill>
                <a:latin typeface="Consolas"/>
                <a:ea typeface="Consolas"/>
                <a:cs typeface="Consolas"/>
              </a:rPr>
              <a:t>0x7f1b7fe26440</a:t>
            </a:r>
            <a:r>
              <a:rPr sz="2200" b="0" i="0" u="none">
                <a:solidFill>
                  <a:srgbClr val="F8F8F2"/>
                </a:solidFill>
                <a:latin typeface="Consolas"/>
                <a:ea typeface="Consolas"/>
                <a:cs typeface="Consolas"/>
              </a:rPr>
              <a:t>&gt;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0</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17335849" name="Titel 1"/>
          <p:cNvSpPr>
            <a:spLocks noGrp="1"/>
          </p:cNvSpPr>
          <p:nvPr>
            <p:ph type="title"/>
          </p:nvPr>
        </p:nvSpPr>
        <p:spPr bwMode="auto">
          <a:xfrm>
            <a:off x="838200" y="246062"/>
            <a:ext cx="10515600" cy="1325563"/>
          </a:xfrm>
        </p:spPr>
        <p:txBody>
          <a:bodyPr/>
          <a:lstStyle/>
          <a:p>
            <a:pPr>
              <a:defRPr/>
            </a:pPr>
            <a:r>
              <a:rPr/>
              <a:t>Inplace operations are now a no-no</a:t>
            </a:r>
            <a:endParaRPr/>
          </a:p>
        </p:txBody>
      </p:sp>
      <p:sp>
        <p:nvSpPr>
          <p:cNvPr id="602237769" name=""/>
          <p:cNvSpPr txBox="1"/>
          <p:nvPr/>
        </p:nvSpPr>
        <p:spPr bwMode="auto">
          <a:xfrm flipH="0" flipV="0">
            <a:off x="838199" y="1566365"/>
            <a:ext cx="10627749" cy="143292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b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output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6E22E"/>
                </a:solidFill>
                <a:latin typeface="Consolas"/>
                <a:ea typeface="Consolas"/>
                <a:cs typeface="Consolas"/>
              </a:rPr>
              <a:t>input</a:t>
            </a:r>
            <a:r>
              <a:rPr sz="2200" b="0" i="0" u="none">
                <a:solidFill>
                  <a:srgbClr val="F8F8F2"/>
                </a:solidFill>
                <a:latin typeface="Consolas"/>
                <a:ea typeface="Consolas"/>
                <a:cs typeface="Consolas"/>
              </a:rPr>
              <a:t> @ w </a:t>
            </a:r>
            <a:endParaRPr sz="2200" b="0" i="0" u="none">
              <a:solidFill>
                <a:srgbClr val="F8F8F2"/>
              </a:solidFill>
              <a:latin typeface="Consolas"/>
              <a:ea typeface="Consolas"/>
              <a:cs typeface="Consolas"/>
            </a:endParaRPr>
          </a:p>
          <a:p>
            <a:pPr>
              <a:defRPr/>
            </a:pPr>
            <a:r>
              <a:rPr sz="2200" b="0" i="0" u="none">
                <a:solidFill>
                  <a:srgbClr val="8292A2"/>
                </a:solidFill>
                <a:latin typeface="Consolas"/>
                <a:ea typeface="Consolas"/>
                <a:cs typeface="Consolas"/>
              </a:rPr>
              <a:t># RuntimeError: a leaf Variable that requires grad is being used in an in-place operation.</a:t>
            </a:r>
            <a:endParaRPr sz="22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9131221" name="Titel 1"/>
          <p:cNvSpPr>
            <a:spLocks noGrp="1"/>
          </p:cNvSpPr>
          <p:nvPr>
            <p:ph type="title"/>
          </p:nvPr>
        </p:nvSpPr>
        <p:spPr bwMode="auto">
          <a:xfrm>
            <a:off x="838200" y="2639218"/>
            <a:ext cx="10515600" cy="1325563"/>
          </a:xfrm>
        </p:spPr>
        <p:txBody>
          <a:bodyPr/>
          <a:lstStyle/>
          <a:p>
            <a:pPr algn="ctr">
              <a:defRPr/>
            </a:pPr>
            <a:r>
              <a:rPr lang="en-GB" sz="4400" b="0" i="0" u="none" strike="noStrike" cap="none" spc="0">
                <a:solidFill>
                  <a:schemeClr val="tx1"/>
                </a:solidFill>
                <a:latin typeface="Arial"/>
                <a:ea typeface="Arial"/>
                <a:cs typeface="Arial"/>
              </a:rPr>
              <a:t>Parameter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4660282" name="Titel 1"/>
          <p:cNvSpPr>
            <a:spLocks noGrp="1"/>
          </p:cNvSpPr>
          <p:nvPr>
            <p:ph type="title"/>
          </p:nvPr>
        </p:nvSpPr>
        <p:spPr bwMode="auto">
          <a:xfrm flipH="0" flipV="0">
            <a:off x="838200" y="214312"/>
            <a:ext cx="10515600" cy="940594"/>
          </a:xfrm>
        </p:spPr>
        <p:txBody>
          <a:bodyPr/>
          <a:lstStyle/>
          <a:p>
            <a:pPr>
              <a:defRPr/>
            </a:pPr>
            <a:r>
              <a:rPr/>
              <a:t>The intended way — </a:t>
            </a:r>
            <a:r>
              <a:rPr lang="en-GB" sz="4400" b="0" i="0" u="sng" strike="noStrike" cap="none" spc="0">
                <a:solidFill>
                  <a:schemeClr val="tx1"/>
                </a:solidFill>
                <a:latin typeface="Arial"/>
                <a:ea typeface="Arial"/>
                <a:cs typeface="Arial"/>
                <a:hlinkClick r:id="rId3" tooltip="https://pytorch.org/docs/stable/generated/torch.nn.parameter.Parameter.html"/>
              </a:rPr>
              <a:t>Parameter</a:t>
            </a:r>
            <a:endParaRPr/>
          </a:p>
        </p:txBody>
      </p:sp>
      <p:sp>
        <p:nvSpPr>
          <p:cNvPr id="1424887745" name=""/>
          <p:cNvSpPr txBox="1"/>
          <p:nvPr/>
        </p:nvSpPr>
        <p:spPr bwMode="auto">
          <a:xfrm flipH="0" flipV="0">
            <a:off x="909637" y="1666694"/>
            <a:ext cx="10626669" cy="76236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p:txBody>
      </p:sp>
      <p:sp>
        <p:nvSpPr>
          <p:cNvPr id="873553517" name=""/>
          <p:cNvSpPr txBox="1"/>
          <p:nvPr/>
        </p:nvSpPr>
        <p:spPr bwMode="auto">
          <a:xfrm flipH="0" flipV="0">
            <a:off x="909636" y="1131093"/>
            <a:ext cx="3336238"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In reality we don’t do this:</a:t>
            </a:r>
            <a:endParaRPr sz="2200"/>
          </a:p>
        </p:txBody>
      </p:sp>
      <p:sp>
        <p:nvSpPr>
          <p:cNvPr id="103423992" name=""/>
          <p:cNvSpPr txBox="1"/>
          <p:nvPr/>
        </p:nvSpPr>
        <p:spPr bwMode="auto">
          <a:xfrm flipH="0" flipV="0">
            <a:off x="909636" y="3729833"/>
            <a:ext cx="10627749" cy="427079"/>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None</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requires_grad</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True</a:t>
            </a:r>
            <a:r>
              <a:rPr sz="2200" b="0" i="0" u="none">
                <a:solidFill>
                  <a:srgbClr val="F8F8F2"/>
                </a:solidFill>
                <a:latin typeface="Consolas"/>
                <a:ea typeface="Consolas"/>
                <a:cs typeface="Consolas"/>
              </a:rPr>
              <a:t>)</a:t>
            </a:r>
            <a:endParaRPr sz="2200"/>
          </a:p>
        </p:txBody>
      </p:sp>
      <p:sp>
        <p:nvSpPr>
          <p:cNvPr id="2005951146" name=""/>
          <p:cNvSpPr/>
          <p:nvPr/>
        </p:nvSpPr>
        <p:spPr bwMode="auto">
          <a:xfrm flipH="0" flipV="0">
            <a:off x="909636" y="4349591"/>
            <a:ext cx="10627389" cy="42707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200" b="0" i="0" u="none" spc="0">
                <a:solidFill>
                  <a:srgbClr val="262626"/>
                </a:solidFill>
                <a:latin typeface="Arial"/>
                <a:ea typeface="Arial"/>
                <a:cs typeface="Arial"/>
              </a:rPr>
              <a:t>“A kind of Tensor that is to be considered a module parameter.”</a:t>
            </a:r>
            <a:endParaRPr sz="2200" b="0"/>
          </a:p>
        </p:txBody>
      </p:sp>
      <p:sp>
        <p:nvSpPr>
          <p:cNvPr id="614491179" name=""/>
          <p:cNvSpPr txBox="1"/>
          <p:nvPr/>
        </p:nvSpPr>
        <p:spPr bwMode="auto">
          <a:xfrm flipH="0" flipV="0">
            <a:off x="909636" y="2823326"/>
            <a:ext cx="1519199"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we do this:</a:t>
            </a:r>
            <a:endParaRPr sz="2200"/>
          </a:p>
        </p:txBody>
      </p:sp>
      <p:sp>
        <p:nvSpPr>
          <p:cNvPr id="1114407273" name=""/>
          <p:cNvSpPr txBox="1"/>
          <p:nvPr/>
        </p:nvSpPr>
        <p:spPr bwMode="auto">
          <a:xfrm flipH="0" flipV="0">
            <a:off x="909636" y="5467413"/>
            <a:ext cx="10627749" cy="76236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b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endParaRPr sz="2200"/>
          </a:p>
        </p:txBody>
      </p:sp>
      <p:sp>
        <p:nvSpPr>
          <p:cNvPr id="1323009078" name=""/>
          <p:cNvSpPr/>
          <p:nvPr/>
        </p:nvSpPr>
        <p:spPr bwMode="auto">
          <a:xfrm>
            <a:off x="909636" y="3250406"/>
            <a:ext cx="1898928" cy="457559"/>
          </a:xfrm>
        </p:spPr>
        <p:txBody>
          <a:bodyPr rot="0" spcFirstLastPara="0" vertOverflow="overflow" horzOverflow="overflow" vert="horz" wrap="square" lIns="91440" tIns="45720" rIns="91440" bIns="45720" numCol="1" spcCol="0" rtlCol="0" fromWordArt="0" anchor="t" anchorCtr="0" forceAA="0" upright="0" compatLnSpc="1">
            <a:prstTxWarp prst="textNoShape"/>
            <a:spAutoFit/>
          </a:bodyPr>
          <a:p>
            <a:pPr>
              <a:defRPr/>
            </a:pPr>
            <a:r>
              <a:rPr sz="2400" b="1" i="0" u="sng" spc="133">
                <a:solidFill>
                  <a:srgbClr val="212529"/>
                </a:solidFill>
                <a:latin typeface="Arial"/>
                <a:ea typeface="Arial"/>
                <a:cs typeface="Arial"/>
                <a:hlinkClick r:id="rId4" tooltip="https://pytorch.org/docs/stable/generated/torch.nn.parameter.Parameter.html#parameter"/>
              </a:rPr>
              <a:t>Parameter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87653490" name="Titel 1"/>
          <p:cNvSpPr>
            <a:spLocks noGrp="1"/>
          </p:cNvSpPr>
          <p:nvPr>
            <p:ph type="title"/>
          </p:nvPr>
        </p:nvSpPr>
        <p:spPr bwMode="auto"/>
        <p:txBody>
          <a:bodyPr/>
          <a:lstStyle/>
          <a:p>
            <a:pPr>
              <a:defRPr/>
            </a:pPr>
            <a:r>
              <a:rPr/>
              <a:t>A new pitfall</a:t>
            </a:r>
            <a:endParaRPr/>
          </a:p>
        </p:txBody>
      </p:sp>
      <p:sp>
        <p:nvSpPr>
          <p:cNvPr id="53074281" name=""/>
          <p:cNvSpPr txBox="1"/>
          <p:nvPr/>
        </p:nvSpPr>
        <p:spPr bwMode="auto">
          <a:xfrm flipH="0" flipV="0">
            <a:off x="725691" y="2206805"/>
            <a:ext cx="10628108" cy="76236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endParaRPr sz="2200"/>
          </a:p>
        </p:txBody>
      </p:sp>
      <p:sp>
        <p:nvSpPr>
          <p:cNvPr id="1170802148" name=""/>
          <p:cNvSpPr txBox="1"/>
          <p:nvPr/>
        </p:nvSpPr>
        <p:spPr bwMode="auto">
          <a:xfrm flipH="0" flipV="0">
            <a:off x="725691" y="1690688"/>
            <a:ext cx="4966519"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However, this is not allowed any more:</a:t>
            </a:r>
            <a:endParaRPr sz="2200"/>
          </a:p>
        </p:txBody>
      </p:sp>
      <p:sp>
        <p:nvSpPr>
          <p:cNvPr id="713226200" name=""/>
          <p:cNvSpPr txBox="1"/>
          <p:nvPr/>
        </p:nvSpPr>
        <p:spPr bwMode="auto">
          <a:xfrm flipH="0" flipV="0">
            <a:off x="723891" y="4146552"/>
            <a:ext cx="10629908" cy="1097640"/>
          </a:xfrm>
          <a:prstGeom prst="rect">
            <a:avLst/>
          </a:prstGeom>
          <a:solidFill>
            <a:schemeClr val="tx1"/>
          </a:solidFill>
        </p:spPr>
        <p:txBody>
          <a:bodyPr vertOverflow="overflow" horzOverflow="overflow" vert="horz" wrap="square" lIns="91440" tIns="45720" rIns="91440" bIns="45720" numCol="1" spcCol="0" rtlCol="0" fromWordArt="0" anchor="t" anchorCtr="0" forceAA="0" upright="0" compatLnSpc="0">
            <a:spAutoFit/>
          </a:bodyPr>
          <a:p>
            <a:pPr>
              <a:defRPr/>
            </a:pPr>
            <a:r>
              <a:rPr sz="2200" b="0" i="0" u="none">
                <a:solidFill>
                  <a:srgbClr val="F8F8F2"/>
                </a:solidFill>
                <a:latin typeface="Consolas"/>
                <a:ea typeface="Consolas"/>
                <a:cs typeface="Consolas"/>
              </a:rPr>
              <a:t>w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nn</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Parameter</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2</a:t>
            </a:r>
            <a:r>
              <a:rPr sz="2200" b="0" i="0" u="none">
                <a:solidFill>
                  <a:srgbClr val="F8F8F2"/>
                </a:solidFill>
                <a:latin typeface="Consolas"/>
                <a:ea typeface="Consolas"/>
                <a:cs typeface="Consolas"/>
              </a:rPr>
              <a:t> </a:t>
            </a:r>
            <a:endParaRPr sz="2200" b="0" i="0" u="none">
              <a:solidFill>
                <a:srgbClr val="F8F8F2"/>
              </a:solidFill>
              <a:latin typeface="Consolas"/>
              <a:ea typeface="Consolas"/>
              <a:cs typeface="Consolas"/>
            </a:endParaRPr>
          </a:p>
          <a:p>
            <a:pPr>
              <a:defRPr/>
            </a:pPr>
            <a:r>
              <a:rPr sz="2200" b="0" i="0" u="none">
                <a:solidFill>
                  <a:srgbClr val="F8F8F2"/>
                </a:solidFill>
                <a:latin typeface="Consolas"/>
                <a:ea typeface="Consolas"/>
                <a:cs typeface="Consolas"/>
              </a:rPr>
              <a:t>w</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data </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torch</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randn</a:t>
            </a:r>
            <a:r>
              <a:rPr sz="2200" b="0" i="0" u="none">
                <a:solidFill>
                  <a:srgbClr val="F8F8F2"/>
                </a:solidFill>
                <a:latin typeface="Consolas"/>
                <a:ea typeface="Consolas"/>
                <a:cs typeface="Consolas"/>
              </a:rPr>
              <a:t>(</a:t>
            </a:r>
            <a:r>
              <a:rPr sz="2200" b="0" i="0" u="none">
                <a:solidFill>
                  <a:srgbClr val="AE81FF"/>
                </a:solidFill>
                <a:latin typeface="Consolas"/>
                <a:ea typeface="Consolas"/>
                <a:cs typeface="Consolas"/>
              </a:rPr>
              <a:t>5</a:t>
            </a:r>
            <a:r>
              <a:rPr sz="2200" b="0" i="0" u="none">
                <a:solidFill>
                  <a:srgbClr val="F8F8F2"/>
                </a:solidFill>
                <a:latin typeface="Consolas"/>
                <a:ea typeface="Consolas"/>
                <a:cs typeface="Consolas"/>
              </a:rPr>
              <a:t>,</a:t>
            </a:r>
            <a:r>
              <a:rPr sz="2200" b="0" i="0" u="none">
                <a:solidFill>
                  <a:srgbClr val="F8F8F2"/>
                </a:solidFill>
                <a:latin typeface="Consolas"/>
                <a:ea typeface="Consolas"/>
                <a:cs typeface="Consolas"/>
              </a:rPr>
              <a:t> </a:t>
            </a:r>
            <a:r>
              <a:rPr sz="2200" b="0" i="0" u="none">
                <a:solidFill>
                  <a:srgbClr val="AE81FF"/>
                </a:solidFill>
                <a:latin typeface="Consolas"/>
                <a:ea typeface="Consolas"/>
                <a:cs typeface="Consolas"/>
              </a:rPr>
              <a:t>3</a:t>
            </a:r>
            <a:r>
              <a:rPr sz="2200" b="0" i="0" u="none">
                <a:solidFill>
                  <a:srgbClr val="F8F8F2"/>
                </a:solidFill>
                <a:latin typeface="Consolas"/>
                <a:ea typeface="Consolas"/>
                <a:cs typeface="Consolas"/>
              </a:rPr>
              <a:t>)</a:t>
            </a:r>
            <a:endParaRPr sz="2200"/>
          </a:p>
        </p:txBody>
      </p:sp>
      <p:sp>
        <p:nvSpPr>
          <p:cNvPr id="508525167" name=""/>
          <p:cNvSpPr txBox="1"/>
          <p:nvPr/>
        </p:nvSpPr>
        <p:spPr bwMode="auto">
          <a:xfrm flipH="0" flipV="0">
            <a:off x="6502031" y="1762124"/>
            <a:ext cx="918581" cy="161580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0000" b="1">
                <a:solidFill>
                  <a:srgbClr val="FF0000"/>
                </a:solidFill>
              </a:rPr>
              <a:t>X</a:t>
            </a:r>
            <a:endParaRPr sz="10000" b="1">
              <a:solidFill>
                <a:srgbClr val="FF0000"/>
              </a:solidFill>
            </a:endParaRPr>
          </a:p>
        </p:txBody>
      </p:sp>
      <p:sp>
        <p:nvSpPr>
          <p:cNvPr id="226932324" name=""/>
          <p:cNvSpPr txBox="1"/>
          <p:nvPr/>
        </p:nvSpPr>
        <p:spPr bwMode="auto">
          <a:xfrm flipH="0" flipV="0">
            <a:off x="725691" y="3573281"/>
            <a:ext cx="4874709" cy="42707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2200"/>
              <a:t>You need to access the data via .data</a:t>
            </a:r>
            <a:endParaRPr sz="2200"/>
          </a:p>
        </p:txBody>
      </p:sp>
      <p:sp>
        <p:nvSpPr>
          <p:cNvPr id="1331799238" name=""/>
          <p:cNvSpPr txBox="1"/>
          <p:nvPr/>
        </p:nvSpPr>
        <p:spPr bwMode="auto">
          <a:xfrm flipH="0" flipV="0">
            <a:off x="656062" y="5631656"/>
            <a:ext cx="10544178" cy="427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a:t>You need to remember this if you want to change a parameter e.g. for initializing it.</a:t>
            </a:r>
            <a:endParaRPr sz="2200"/>
          </a:p>
        </p:txBody>
      </p:sp>
      <p:sp>
        <p:nvSpPr>
          <p:cNvPr id="185082003" name=""/>
          <p:cNvSpPr txBox="1"/>
          <p:nvPr/>
        </p:nvSpPr>
        <p:spPr bwMode="auto">
          <a:xfrm flipH="0" flipV="0">
            <a:off x="370925" y="5433536"/>
            <a:ext cx="352965" cy="823320"/>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sz="4800">
                <a:solidFill>
                  <a:srgbClr val="FF0000"/>
                </a:solidFill>
              </a:rPr>
              <a:t>!</a:t>
            </a:r>
            <a:endParaRPr sz="4800">
              <a:solidFill>
                <a:srgbClr val="FF0000"/>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ONLYOFFICE/8.2.1.38</Application>
  <PresentationFormat>On-screen Show (4:3)</PresentationFormat>
  <Paragraphs>0</Paragraphs>
  <Slides>100</Slides>
  <Notes>100</Notes>
  <HiddenSlides>0</HiddenSlides>
  <MMClips>2</MMClips>
  <ScaleCrop>0</ScaleCrop>
  <HeadingPairs>
    <vt:vector size="4" baseType="variant">
      <vt:variant>
        <vt:lpstr>Theme</vt:lpstr>
      </vt:variant>
      <vt:variant>
        <vt:i4>1</vt:i4>
      </vt:variant>
      <vt:variant>
        <vt:lpstr>Slide Titles</vt:lpstr>
      </vt:variant>
      <vt:variant>
        <vt:i4>100</vt:i4>
      </vt:variant>
    </vt:vector>
  </HeadingPairs>
  <TitlesOfParts>
    <vt:vector size="101"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David Rotermund (davrot)</cp:lastModifiedBy>
  <cp:revision>15</cp:revision>
  <dcterms:created xsi:type="dcterms:W3CDTF">2012-12-03T06:56:55Z</dcterms:created>
  <dcterms:modified xsi:type="dcterms:W3CDTF">2025-04-11T12:14:47Z</dcterms:modified>
</cp:coreProperties>
</file>